
<file path=[Content_Types].xml><?xml version="1.0" encoding="utf-8"?>
<Types xmlns="http://schemas.openxmlformats.org/package/2006/content-types">
  <Default Extension="xml" ContentType="application/vnd.openxmlformats-officedocument.extended-properties+xml"/>
  <Default Extension="rels" ContentType="application/vnd.openxmlformats-package.relationships+xml"/>
  <Default Extension="jpeg" ContentType="image/jpeg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41.xml" ContentType="application/vnd.openxmlformats-officedocument.presentationml.slide+xml"/>
  <Override PartName="/ppt/slideLayouts/slideLayout4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1110.xml" ContentType="application/vnd.openxmlformats-officedocument.presentationml.slideLayout+xml"/>
  <Override PartName="/ppt/slideLayouts/slideLayout511.xml" ContentType="application/vnd.openxmlformats-officedocument.presentationml.slideLayout+xml"/>
  <Override PartName="/ppt/theme/theme11.xml" ContentType="application/vnd.openxmlformats-officedocument.theme+xml"/>
  <Override PartName="/ppt/slideLayouts/slideLayout1012.xml" ContentType="application/vnd.openxmlformats-officedocument.presentationml.slideLayout+xml"/>
  <Override PartName="/ppt/slideLayouts/slideLayout913.xml" ContentType="application/vnd.openxmlformats-officedocument.presentationml.slideLayout+xml"/>
  <Override PartName="/ppt/slideLayouts/slideLayout1414.xml" ContentType="application/vnd.openxmlformats-officedocument.presentationml.slideLayout+xml"/>
  <Override PartName="/ppt/slides/slide92.xml" ContentType="application/vnd.openxmlformats-officedocument.presentationml.slide+xml"/>
  <Override PartName="/ppt/handoutMasters/handoutMaster11.xml" ContentType="application/vnd.openxmlformats-officedocument.presentationml.handoutMaster+xml"/>
  <Override PartName="/ppt/theme/theme32.xml" ContentType="application/vnd.openxmlformats-officedocument.theme+xml"/>
  <Override PartName="/customXml/item3.xml" ContentType="application/xml"/>
  <Override PartName="/customXml/itemProps31.xml" ContentType="application/vnd.openxmlformats-officedocument.customXmlProperties+xml"/>
  <Override PartName="/ppt/slides/slide3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1.xml" ContentType="application/vnd.openxmlformats-officedocument.presentationml.notesMaster+xml"/>
  <Override PartName="/ppt/theme/theme23.xml" ContentType="application/vnd.openxmlformats-officedocument.theme+xml"/>
  <Override PartName="/customXml/item22.xml" ContentType="application/xml"/>
  <Override PartName="/customXml/itemProps22.xml" ContentType="application/vnd.openxmlformats-officedocument.customXmlProperties+xml"/>
  <Override PartName="/ppt/slides/slide125.xml" ContentType="application/vnd.openxmlformats-officedocument.presentationml.slide+xml"/>
  <Override PartName="/ppt/viewProps.xml" ContentType="application/vnd.openxmlformats-officedocument.presentationml.viewProps+xml"/>
  <Override PartName="/customXml/item13.xml" ContentType="application/xml"/>
  <Override PartName="/customXml/itemProps13.xml" ContentType="application/vnd.openxmlformats-officedocument.customXmlProperties+xml"/>
  <Override PartName="/ppt/slides/slide26.xml" ContentType="application/vnd.openxmlformats-officedocument.presentationml.slide+xml"/>
  <Override PartName="/ppt/slides/slide77.xml" ContentType="application/vnd.openxmlformats-officedocument.presentationml.slide+xml"/>
  <Override PartName="/ppt/slides/slide18.xml" ContentType="application/vnd.openxmlformats-officedocument.presentationml.slide+xml"/>
  <Override PartName="/ppt/slides/slide119.xml" ContentType="application/vnd.openxmlformats-officedocument.presentationml.slide+xml"/>
  <Override PartName="/ppt/slides/slide610.xml" ContentType="application/vnd.openxmlformats-officedocument.presentationml.slide+xml"/>
  <Override PartName="/ppt/presProps.xml" ContentType="application/vnd.openxmlformats-officedocument.presentationml.presProps+xml"/>
  <Override PartName="/ppt/slides/slide511.xml" ContentType="application/vnd.openxmlformats-officedocument.presentationml.slide+xml"/>
  <Override PartName="/ppt/slides/slide10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/docProps/app.xml" Id="rId3" /><Relationship Type="http://schemas.openxmlformats.org/package/2006/relationships/metadata/core-properties" Target="/docProps/core.xml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4" /><Relationship Type="http://schemas.microsoft.com/office/2020/02/relationships/classificationlabels" Target="/docMetadata/LabelInfo.xml" Id="rId5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5033" autoAdjust="0"/>
  </p:normalViewPr>
  <p:slideViewPr>
    <p:cSldViewPr>
      <p:cViewPr>
        <p:scale>
          <a:sx n="100" d="100"/>
          <a:sy n="100" d="100"/>
        </p:scale>
        <p:origin x="427" y="-5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3240" y="6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1.xml" Id="rId8" /><Relationship Type="http://schemas.openxmlformats.org/officeDocument/2006/relationships/slide" Target="/ppt/slides/slide92.xml" Id="rId13" /><Relationship Type="http://schemas.openxmlformats.org/officeDocument/2006/relationships/handoutMaster" Target="/ppt/handoutMasters/handoutMaster11.xml" Id="rId18" /><Relationship Type="http://schemas.openxmlformats.org/officeDocument/2006/relationships/customXml" Target="/customXml/item3.xml" Id="rId3" /><Relationship Type="http://schemas.openxmlformats.org/officeDocument/2006/relationships/theme" Target="/ppt/theme/theme11.xml" Id="rId21" /><Relationship Type="http://schemas.openxmlformats.org/officeDocument/2006/relationships/slide" Target="/ppt/slides/slide33.xml" Id="rId7" /><Relationship Type="http://schemas.openxmlformats.org/officeDocument/2006/relationships/slide" Target="/ppt/slides/slide84.xml" Id="rId12" /><Relationship Type="http://schemas.openxmlformats.org/officeDocument/2006/relationships/notesMaster" Target="/ppt/notesMasters/notesMaster11.xml" Id="rId17" /><Relationship Type="http://schemas.openxmlformats.org/officeDocument/2006/relationships/customXml" Target="/customXml/item22.xml" Id="rId2" /><Relationship Type="http://schemas.openxmlformats.org/officeDocument/2006/relationships/slide" Target="/ppt/slides/slide125.xml" Id="rId16" /><Relationship Type="http://schemas.openxmlformats.org/officeDocument/2006/relationships/viewProps" Target="/ppt/viewProps.xml" Id="rId20" /><Relationship Type="http://schemas.openxmlformats.org/officeDocument/2006/relationships/customXml" Target="/customXml/item13.xml" Id="rId1" /><Relationship Type="http://schemas.openxmlformats.org/officeDocument/2006/relationships/slide" Target="/ppt/slides/slide26.xml" Id="rId6" /><Relationship Type="http://schemas.openxmlformats.org/officeDocument/2006/relationships/slide" Target="/ppt/slides/slide77.xml" Id="rId11" /><Relationship Type="http://schemas.openxmlformats.org/officeDocument/2006/relationships/slide" Target="/ppt/slides/slide18.xml" Id="rId5" /><Relationship Type="http://schemas.openxmlformats.org/officeDocument/2006/relationships/slide" Target="/ppt/slides/slide119.xml" Id="rId15" /><Relationship Type="http://schemas.openxmlformats.org/officeDocument/2006/relationships/slide" Target="/ppt/slides/slide610.xml" Id="rId10" /><Relationship Type="http://schemas.openxmlformats.org/officeDocument/2006/relationships/presProps" Target="/ppt/presProps.xml" Id="rId19" /><Relationship Type="http://schemas.openxmlformats.org/officeDocument/2006/relationships/slideMaster" Target="/ppt/slideMasters/slideMaster11.xml" Id="rId4" /><Relationship Type="http://schemas.openxmlformats.org/officeDocument/2006/relationships/slide" Target="/ppt/slides/slide511.xml" Id="rId9" /><Relationship Type="http://schemas.openxmlformats.org/officeDocument/2006/relationships/slide" Target="/ppt/slides/slide1012.xml" Id="rId14" /><Relationship Type="http://schemas.openxmlformats.org/officeDocument/2006/relationships/tableStyles" Target="/ppt/tableStyles.xml" Id="rId22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2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267A2-3668-4D5D-8A6C-EDB5D059C209}" type="datetimeFigureOut">
              <a:rPr lang="en-US"/>
              <a:t>12/6/2023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1ED25-177E-4436-B624-41BFE2A2FDA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57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3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76B7E-1CA5-4888-95BA-835D9D829C78}" type="datetimeFigureOut">
              <a:rPr lang="en-US" noProof="0"/>
              <a:t>12/6/2023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E00C7-EBF3-4482-A53D-61C96E817E74}" type="slidenum">
              <a:rPr lang="en-US" noProof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58503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0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2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41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cto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222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3" name="Title 1">
            <a:extLst>
              <a:ext uri="{FF2B5EF4-FFF2-40B4-BE49-F238E27FC236}">
                <a16:creationId xmlns:a16="http://schemas.microsoft.com/office/drawing/2014/main" id="{A426FB71-9187-4F25-96A6-74D1DBFED8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October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8F2B6A-20E8-BFB0-E0E2-154CF67424E6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29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4565D-698D-5619-88AD-9A5FE280E34A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30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D7B03A-0CEB-A62A-6D9E-62654D07BDCA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BF0C10-ACF3-B45B-CB0C-642BB89C4FED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02</a:t>
            </a:r>
            <a:endParaRPr lang="en-US" sz="900" spc="-50" noProof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379F17-23DC-4233-8C1B-89348E51B850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BE8C81-EBE1-8943-351A-5EDFF608EDEF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AFBFD1-CBB7-A6F9-1C70-AD3F97EE7589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BDC5A4-D000-208F-F00D-C596AD3A2969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2FFE18-C16B-426C-A018-5D12B58A049C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90B9E9-01EF-AFC1-CE05-C191141E916F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EE9DB1-ED8D-F651-BE71-A805A4DA43A3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665739F-5157-F2F4-A1F6-EA22CD6F7E9B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C50EA90-44A1-A443-7FAD-4974E11B2AEA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D8058D9B-35DA-E52E-1ECF-5FA175FF9959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2072CFE-82C5-AB93-8DE9-EDF2C1852EA9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A960616-42E0-003A-E61E-2348305DB0F1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26B5B74-F93D-9BAA-4651-C9C1F3DFEACC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8DAB9E55-980D-2316-0E1F-B1993663B5B5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0711A46-DAE9-3AC3-2090-6285C3531DDF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AED6D0C-94BF-E146-C9F6-6EEEA5130956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0F89664-961E-6AE7-A33F-CF7D75295045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32116B5-C513-B84F-3A08-861916FE1F06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E716714-4B26-CCA8-5299-0178054246B5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CA1EBFD-24E8-7ACF-9D56-B0028ED94344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8928AF3-4BF4-4A11-28FE-BE4FE204C139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F1A1DB3-719F-4297-3DFE-D4C86D753466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C6CEC13-1FD8-38B1-6F81-125D97279E03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49C276A-89F0-F72A-111E-F7BD23E5E2CA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B9F5FD20-667B-F61E-6A9C-D367433A4842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27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46A8E5B-634B-F95E-EA5C-2991138E114F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28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C36B7FC-7DCA-5C58-ED0E-E0477ACB1520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29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E03A244E-B8FA-306E-F7EC-27A8679BDDE2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7B7C12A-06B3-6EC0-80AA-B696EB8DA12C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/>
            </a:lvl1pPr>
          </a:lstStyle>
          <a:p>
            <a:pPr lvl="0"/>
            <a:r>
              <a:rPr lang="en-US" noProof="0"/>
              <a:t>31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9CB1FAB-146E-FA21-0FDB-5A3097AE9FDC}"/>
              </a:ext>
            </a:extLst>
          </p:cNvPr>
          <p:cNvSpPr txBox="1"/>
          <p:nvPr userDrawn="1"/>
        </p:nvSpPr>
        <p:spPr>
          <a:xfrm>
            <a:off x="7962138" y="4751714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02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B41BE2E-EC30-01EA-CD9A-E49E411E39F2}"/>
              </a:ext>
            </a:extLst>
          </p:cNvPr>
          <p:cNvSpPr txBox="1"/>
          <p:nvPr userDrawn="1"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01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70C23866-2945-E75F-00B1-038286467CFB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03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CE6B345-2909-40D8-A8A9-4E5A8D919384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04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1677506-F932-4F3F-3959-478C53A76765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05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2A18359-603B-A3AD-31E7-95E6A1DA09EE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06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85B2209A-1FE3-B2E8-D9A8-0501287FCE45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BBA6A9E-8197-E318-ABCB-0214A18F6881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09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CD8FC6B-2998-72A8-B1F0-C43364DEA9D5}"/>
              </a:ext>
            </a:extLst>
          </p:cNvPr>
          <p:cNvSpPr txBox="1"/>
          <p:nvPr userDrawn="1"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3866766383"/>
      </p:ext>
    </p:extLst>
  </p:cSld>
  <p:clrMapOvr>
    <a:masterClrMapping/>
  </p:clrMapOvr>
</p:sldLayout>
</file>

<file path=ppt/slideLayouts/slideLayout1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222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3" name="Title 1">
            <a:extLst>
              <a:ext uri="{FF2B5EF4-FFF2-40B4-BE49-F238E27FC236}">
                <a16:creationId xmlns:a16="http://schemas.microsoft.com/office/drawing/2014/main" id="{2170F8B9-7D57-4E8D-90FE-8DFC4EA0E7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November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894471-5D4C-584D-F72B-CC939F9C0030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>
                <a:solidFill>
                  <a:schemeClr val="bg1">
                    <a:lumMod val="65000"/>
                  </a:schemeClr>
                </a:solidFill>
              </a:rPr>
              <a:t>27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FAE211-4A06-B022-04AF-8CC43F3EE0E2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>
                <a:solidFill>
                  <a:schemeClr val="bg1">
                    <a:lumMod val="65000"/>
                  </a:schemeClr>
                </a:solidFill>
              </a:rPr>
              <a:t>28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F0A211-30FB-B4DD-D8DE-F78A012804A6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>
                <a:solidFill>
                  <a:schemeClr val="bg1">
                    <a:lumMod val="65000"/>
                  </a:schemeClr>
                </a:solidFill>
              </a:rPr>
              <a:t>29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DFC191-8F80-5670-A207-6C02E17EA35B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>
                <a:solidFill>
                  <a:schemeClr val="bg1">
                    <a:lumMod val="65000"/>
                  </a:schemeClr>
                </a:solidFill>
              </a:rPr>
              <a:t>30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ADDC66-B50F-5119-7FB2-51B899A3DDB6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31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E99550-FDB5-0C1D-6E28-2B1559C1CF09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6B3B0A-6AE5-6178-1BE4-7C1B817337E2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3215CB-CD0B-52B0-3799-8994BE5D826A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A9147E-38EE-43B6-E361-5E10D8635A82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11D048-D104-D519-1709-529DCF5E009E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FA5798-946B-3F2F-CA73-DE65EBEA9178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06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B6BC2B1-91DB-F9E4-1FAD-5B62A7A36D8C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1386CC1-10CD-CE08-17CD-A84AB0D1D5AF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0B73080-CEA7-32D1-CA73-5FCCF5E43863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20C9CD4-F188-5ED4-D018-4BC04A73F5F0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EA87006-1F1C-17C4-3A5E-53719597A582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FFAADEE-AE4F-A196-A1EF-DCD8CA73475C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50499E61-3549-72B6-D352-8959039B3777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840DCC8-A3EC-B360-0733-C9AEA70DE517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E7D76DA-3C6D-71AD-426F-AE24E68A68AE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61093F5-0188-8719-1779-C68E5C39AB2E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273872D-4BD7-AF90-15CE-6028B0C4C5BB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D3DE489-F8C4-AFC6-90D9-3AED5BD7DE5A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A5C4E1D6-C4B8-EE1D-3C97-68FEB8BF4A1F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3B1CDB0-1229-6A8E-EDAD-879D73B619F0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767528F-E3B8-33FD-6C43-F138DE903C86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D18FE55-3A5F-5231-2E70-21A01A9D928F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62DAE30C-D336-AA16-5361-9354E4DDFEB0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44BDA4-EC8A-2DA1-E8BA-0B71541E27FB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590CC574-3870-55D9-B81C-37DF533733A3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BEABB0D-B64B-4F7C-FE86-1D2BBC1C61A9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1BCF9C6-6E0F-D4ED-15A3-C63A42A8EC11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DA5B4184-654F-DE2C-DAF3-824DDA38358D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3FFE147-AB04-B218-B02A-052942374A1A}"/>
              </a:ext>
            </a:extLst>
          </p:cNvPr>
          <p:cNvSpPr txBox="1"/>
          <p:nvPr userDrawn="1"/>
        </p:nvSpPr>
        <p:spPr>
          <a:xfrm>
            <a:off x="7962138" y="4751714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/>
            </a:lvl1pPr>
          </a:lstStyle>
          <a:p>
            <a:pPr lvl="0"/>
            <a:r>
              <a:rPr lang="en-US" noProof="0"/>
              <a:t>30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7CE2977D-CF8F-534B-7179-FAE3F3694345}"/>
              </a:ext>
            </a:extLst>
          </p:cNvPr>
          <p:cNvSpPr txBox="1"/>
          <p:nvPr userDrawn="1"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0125C22-4DC7-9C0C-FB87-28C9C54A5EEB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BCEE8C48-6CF9-EA14-5F3A-72C2EDB58A97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02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8BCC687-3C95-27CC-7159-1B836D8EE5FB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03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F964AFE-BDBD-5A06-4349-689A279EFCE5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04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D558A3C-184C-DB95-3BA6-805B87DCB995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05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FD08799B-8D9E-AFCE-6FBC-C901211CDA1E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3717D00F-56CE-C852-05C6-2C7B5DC2EAF1}"/>
              </a:ext>
            </a:extLst>
          </p:cNvPr>
          <p:cNvSpPr txBox="1"/>
          <p:nvPr userDrawn="1"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23997698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c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222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3" name="Title 1">
            <a:extLst>
              <a:ext uri="{FF2B5EF4-FFF2-40B4-BE49-F238E27FC236}">
                <a16:creationId xmlns:a16="http://schemas.microsoft.com/office/drawing/2014/main" id="{9D5EB5C4-8833-4916-B3A1-C7059A91CA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December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C24234-235C-332E-3E73-81966053A813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B6C323-5A52-34EC-BB1A-3EBDD3BAFC62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A71281-0C6B-6180-786C-4EF4B7026762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52C5F6-0EDB-7E91-6091-F78EE564BE8E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BD320-F333-7499-24B7-E1B79BDEFE1B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E1CDBF-E8C3-ACB2-1247-AD8CF857EFE4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1F2A63-E76D-7043-88A1-419E8289BA4D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A9E8AC-F70A-CC69-F30F-B2DEEC9B295B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045AF3-6B81-CBED-0880-166BE307839C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DCF974-EE37-D85B-29F7-43A64D7C19C4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F3D359-8185-731C-CFA0-FC8F85E28FA6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3498132-EE2B-607E-7CA3-391B6BE3E85F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5F11F4F-37E5-A3FA-95C1-1D950F61D715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6783904-F18F-D497-4C37-EB27E1ACE2F0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E251845-ED0B-892A-229B-3B61007B9C0A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ECC0289-72D4-11D0-CAE8-35CCD6F127C0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FA650A7-0C4A-7C11-C205-73CE46873793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EBE2EC1-EC61-D506-D7CF-9AD7BB0833BF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0A700F9-3F13-D371-590F-FF8EC71D82D4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F8C6F26-0FE2-5612-B8AE-26918BFEB2BB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8DB0402-8386-7714-E4B9-0BAF8C2A2B51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E178E19-2A36-74B7-3305-D4C9F62D41BE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20F80E76-6E61-270E-1367-AA056C42D303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6ABF9F6B-ACFB-7D8B-2E6B-131383B912A6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3D4C549-EA71-69A8-E2FD-A66F96D36C77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B02E431-2DC1-A888-70CB-8E4ADD670754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45C266A-92A4-C6E8-68F8-48A88B9EEBD2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28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3D48A98-075D-F53A-4A66-241073DD181C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27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E33E775-D917-E5A2-0251-C545B0FB7141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1FA8AB8D-D8B0-3258-EC12-32A5D205C34A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30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3085CA3-1165-7898-9D5A-E3D09B9D8536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31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D6F35DB-67B8-3D9E-AE97-0BE78300FF78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69834A21-87D4-1E1F-A242-157AD5BDE853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02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B083780-94B7-88CF-424D-0A5E50A6D071}"/>
              </a:ext>
            </a:extLst>
          </p:cNvPr>
          <p:cNvSpPr txBox="1"/>
          <p:nvPr userDrawn="1"/>
        </p:nvSpPr>
        <p:spPr>
          <a:xfrm>
            <a:off x="7962138" y="4751714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D6AABA2-43E5-08CF-510A-64DA5A989AA2}"/>
              </a:ext>
            </a:extLst>
          </p:cNvPr>
          <p:cNvSpPr txBox="1"/>
          <p:nvPr userDrawn="1"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03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3FE1F37-CB7D-430A-45E4-EEEDAD3CC097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6524E6E-43BF-B486-DD7B-DA11558536DE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E36151A-02CF-CF89-015D-2B635F74582B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FCE0F4B-5B3E-0CCD-53D1-8CFC94A1C88A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08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9623496A-FAC4-762C-21BB-16AF7C99894E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09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D8FE36B3-47D0-9EDF-932E-FB3340F2BC9B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11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01658C2D-BD81-245C-B8E9-82781FB0055B}"/>
              </a:ext>
            </a:extLst>
          </p:cNvPr>
          <p:cNvSpPr txBox="1"/>
          <p:nvPr userDrawn="1"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73105224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noProof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0" indent="0" algn="r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add 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53826105"/>
      </p:ext>
    </p:extLst>
  </p:cSld>
  <p:clrMapOvr>
    <a:masterClrMapping/>
  </p:clrMapOvr>
</p:sldLayout>
</file>

<file path=ppt/slideLayouts/slideLayout14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740364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nu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7" name="TextBox 96"/>
          <p:cNvSpPr txBox="1"/>
          <p:nvPr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01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02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03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04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3278088" y="209358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79621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3278088" y="2982899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79621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227" name="TextBox 226"/>
          <p:cNvSpPr txBox="1"/>
          <p:nvPr userDrawn="1"/>
        </p:nvSpPr>
        <p:spPr>
          <a:xfrm>
            <a:off x="3278088" y="387097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79621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3278088" y="4753930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28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79621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27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29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30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31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02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3278088" y="5638184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04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79621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03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08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09</a:t>
            </a:r>
          </a:p>
        </p:txBody>
      </p:sp>
      <p:sp>
        <p:nvSpPr>
          <p:cNvPr id="250" name="TextBox 249"/>
          <p:cNvSpPr txBox="1"/>
          <p:nvPr userDrawn="1"/>
        </p:nvSpPr>
        <p:spPr>
          <a:xfrm>
            <a:off x="3278088" y="1200150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31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79621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10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73" name="TextBox 172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74" name="TextBox 173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75" name="TextBox 174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76" name="TextBox 175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77" name="TextBox 176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79" name="TextBox 178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7" name="TextBox 186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178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88" name="Title 1">
            <a:extLst>
              <a:ext uri="{FF2B5EF4-FFF2-40B4-BE49-F238E27FC236}">
                <a16:creationId xmlns:a16="http://schemas.microsoft.com/office/drawing/2014/main" id="{0D75A14B-4738-4C2A-B898-EDE023257B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January</a:t>
            </a:r>
          </a:p>
        </p:txBody>
      </p:sp>
    </p:spTree>
    <p:extLst>
      <p:ext uri="{BB962C8B-B14F-4D97-AF65-F5344CB8AC3E}">
        <p14:creationId xmlns:p14="http://schemas.microsoft.com/office/powerpoint/2010/main" val="14592817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bru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Box 96"/>
          <p:cNvSpPr txBox="1"/>
          <p:nvPr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29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>
                <a:solidFill>
                  <a:schemeClr val="bg1">
                    <a:lumMod val="65000"/>
                  </a:schemeClr>
                </a:solidFill>
              </a:rPr>
              <a:t>30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31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noProof="0" dirty="0">
                <a:solidFill>
                  <a:schemeClr val="tx1"/>
                </a:solidFill>
              </a:rPr>
              <a:t>01</a:t>
            </a:r>
            <a:endParaRPr lang="en-US" sz="900" kern="1200" spc="-5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noProof="0" dirty="0">
                <a:solidFill>
                  <a:schemeClr val="tx1"/>
                </a:solidFill>
              </a:rPr>
              <a:t>02</a:t>
            </a:r>
            <a:endParaRPr lang="en-US" sz="900" spc="-50" noProof="0" dirty="0">
              <a:solidFill>
                <a:schemeClr val="tx1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3278088" y="120458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28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03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04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05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06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08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79621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09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3278088" y="209358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noProof="0" dirty="0">
                <a:solidFill>
                  <a:schemeClr val="tx1"/>
                </a:solidFill>
              </a:rPr>
              <a:t>04</a:t>
            </a:r>
            <a:endParaRPr lang="en-US" sz="900" spc="-5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79621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noProof="0" dirty="0">
                <a:solidFill>
                  <a:schemeClr val="tx1"/>
                </a:solidFill>
              </a:rPr>
              <a:t>03</a:t>
            </a:r>
            <a:endParaRPr lang="en-US" sz="900" spc="-5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noProof="0">
                <a:solidFill>
                  <a:schemeClr val="tx1"/>
                </a:solidFill>
              </a:rPr>
              <a:t>05</a:t>
            </a:r>
            <a:endParaRPr lang="en-US" sz="900" spc="-50" noProof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noProof="0">
                <a:solidFill>
                  <a:schemeClr val="tx1"/>
                </a:solidFill>
              </a:rPr>
              <a:t>06</a:t>
            </a:r>
            <a:endParaRPr lang="en-US" sz="900" spc="-50" noProof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noProof="0">
                <a:solidFill>
                  <a:schemeClr val="tx1"/>
                </a:solidFill>
              </a:rPr>
              <a:t>07</a:t>
            </a:r>
            <a:endParaRPr lang="en-US" sz="900" spc="-50" noProof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noProof="0">
                <a:solidFill>
                  <a:schemeClr val="tx1"/>
                </a:solidFill>
              </a:rPr>
              <a:t>08</a:t>
            </a:r>
            <a:endParaRPr lang="en-US" sz="900" spc="-50" noProof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noProof="0">
                <a:solidFill>
                  <a:schemeClr val="tx1"/>
                </a:solidFill>
              </a:rPr>
              <a:t>09</a:t>
            </a:r>
            <a:endParaRPr lang="en-US" sz="900" spc="-50" noProof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278088" y="2982899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79621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3278088" y="387097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79621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3278088" y="4753930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79621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/>
            </a:lvl1pPr>
          </a:lstStyle>
          <a:p>
            <a:pPr lvl="0"/>
            <a:r>
              <a:rPr lang="en-US" noProof="0"/>
              <a:t>28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79621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02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215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grpSp>
        <p:nvGrpSpPr>
          <p:cNvPr id="173" name="Group 172"/>
          <p:cNvGrpSpPr/>
          <p:nvPr userDrawn="1"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74" name="Group 173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324" name="Straight Connector 323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noFill/>
            </p:spPr>
          </p:cxnSp>
          <p:cxnSp>
            <p:nvCxnSpPr>
              <p:cNvPr id="325" name="Straight Connector 324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noFill/>
            </p:spPr>
          </p:cxnSp>
          <p:cxnSp>
            <p:nvCxnSpPr>
              <p:cNvPr id="326" name="Straight Connector 325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noFill/>
            </p:spPr>
          </p:cxnSp>
          <p:cxnSp>
            <p:nvCxnSpPr>
              <p:cNvPr id="327" name="Straight Connector 326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noFill/>
            </p:spPr>
          </p:cxnSp>
          <p:cxnSp>
            <p:nvCxnSpPr>
              <p:cNvPr id="328" name="Straight Connector 327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noFill/>
            </p:spPr>
          </p:cxnSp>
          <p:cxnSp>
            <p:nvCxnSpPr>
              <p:cNvPr id="329" name="Straight Connector 328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noFill/>
            </p:spPr>
          </p:cxnSp>
          <p:cxnSp>
            <p:nvCxnSpPr>
              <p:cNvPr id="330" name="Straight Connector 329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noFill/>
            </p:spPr>
          </p:cxnSp>
        </p:grpSp>
        <p:grpSp>
          <p:nvGrpSpPr>
            <p:cNvPr id="175" name="Group 174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316" name="Straight Connector 315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17" name="Straight Connector 316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18" name="Straight Connector 317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19" name="Straight Connector 318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20" name="Straight Connector 319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21" name="Straight Connector 320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22" name="Straight Connector 321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23" name="Straight Connector 322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noFill/>
            </p:spPr>
          </p:cxnSp>
        </p:grpSp>
        <p:grpSp>
          <p:nvGrpSpPr>
            <p:cNvPr id="176" name="Group 175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308" name="Straight Connector 307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09" name="Straight Connector 308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10" name="Straight Connector 309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11" name="Straight Connector 310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12" name="Straight Connector 311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13" name="Straight Connector 312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14" name="Straight Connector 313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15" name="Straight Connector 314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noFill/>
            </p:spPr>
          </p:cxnSp>
        </p:grpSp>
        <p:grpSp>
          <p:nvGrpSpPr>
            <p:cNvPr id="177" name="Group 176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300" name="Straight Connector 299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01" name="Straight Connector 300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02" name="Straight Connector 301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03" name="Straight Connector 302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04" name="Straight Connector 303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05" name="Straight Connector 304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06" name="Straight Connector 305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307" name="Straight Connector 306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noFill/>
            </p:spPr>
          </p:cxnSp>
        </p:grpSp>
        <p:grpSp>
          <p:nvGrpSpPr>
            <p:cNvPr id="178" name="Group 177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244" name="Straight Connector 243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52" name="Straight Connector 2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53" name="Straight Connector 2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54" name="Straight Connector 2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96" name="Straight Connector 295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97" name="Straight Connector 296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98" name="Straight Connector 297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99" name="Straight Connector 298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noFill/>
            </p:spPr>
          </p:cxnSp>
        </p:grpSp>
        <p:grpSp>
          <p:nvGrpSpPr>
            <p:cNvPr id="179" name="Group 178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234" name="Straight Connector 233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35" name="Straight Connector 234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36" name="Straight Connector 235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37" name="Straight Connector 236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38" name="Straight Connector 237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39" name="Straight Connector 238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40" name="Straight Connector 239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41" name="Straight Connector 240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noFill/>
            </p:spPr>
          </p:cxnSp>
        </p:grpSp>
        <p:grpSp>
          <p:nvGrpSpPr>
            <p:cNvPr id="216" name="Group 215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226" name="Straight Connector 225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27" name="Straight Connector 226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28" name="Straight Connector 227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29" name="Straight Connector 228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30" name="Straight Connector 229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31" name="Straight Connector 230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32" name="Straight Connector 231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noFill/>
            </p:spPr>
          </p:cxnSp>
          <p:cxnSp>
            <p:nvCxnSpPr>
              <p:cNvPr id="233" name="Straight Connector 232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noFill/>
            </p:spPr>
          </p:cxnSp>
        </p:grpSp>
        <p:grpSp>
          <p:nvGrpSpPr>
            <p:cNvPr id="217" name="Group 216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18" name="Straight Connector 217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noFill/>
            </p:spPr>
          </p:cxnSp>
          <p:cxnSp>
            <p:nvCxnSpPr>
              <p:cNvPr id="219" name="Straight Connector 218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noFill/>
            </p:spPr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noFill/>
            </p:spPr>
          </p:cxnSp>
          <p:cxnSp>
            <p:nvCxnSpPr>
              <p:cNvPr id="221" name="Straight Connector 220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noFill/>
            </p:spPr>
          </p:cxnSp>
          <p:cxnSp>
            <p:nvCxnSpPr>
              <p:cNvPr id="222" name="Straight Connector 221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noFill/>
            </p:spPr>
          </p:cxnSp>
          <p:cxnSp>
            <p:nvCxnSpPr>
              <p:cNvPr id="223" name="Straight Connector 222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noFill/>
            </p:spPr>
          </p:cxnSp>
          <p:cxnSp>
            <p:nvCxnSpPr>
              <p:cNvPr id="224" name="Straight Connector 223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noFill/>
            </p:spPr>
          </p:cxnSp>
          <p:cxnSp>
            <p:nvCxnSpPr>
              <p:cNvPr id="225" name="Straight Connector 224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noFill/>
            </p:spPr>
          </p:cxnSp>
        </p:grpSp>
      </p:grpSp>
      <p:sp>
        <p:nvSpPr>
          <p:cNvPr id="331" name="Title 1">
            <a:extLst>
              <a:ext uri="{FF2B5EF4-FFF2-40B4-BE49-F238E27FC236}">
                <a16:creationId xmlns:a16="http://schemas.microsoft.com/office/drawing/2014/main" id="{54090590-742E-4EE9-ABA5-273E2FA488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February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44C6B6-F586-5F3B-685D-1D90B1652A68}"/>
              </a:ext>
            </a:extLst>
          </p:cNvPr>
          <p:cNvSpPr txBox="1"/>
          <p:nvPr userDrawn="1"/>
        </p:nvSpPr>
        <p:spPr>
          <a:xfrm>
            <a:off x="6401930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/>
            </a:lvl1pPr>
          </a:lstStyle>
          <a:p>
            <a:pPr lvl="0"/>
            <a:r>
              <a:rPr lang="en-US" noProof="0" dirty="0"/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19061277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217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4" name="Title 1">
            <a:extLst>
              <a:ext uri="{FF2B5EF4-FFF2-40B4-BE49-F238E27FC236}">
                <a16:creationId xmlns:a16="http://schemas.microsoft.com/office/drawing/2014/main" id="{7C77DE47-5F04-4A3A-89B2-86949FDCA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March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E35080-E3A5-E8A6-4573-FFF3B3F7186C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>
                <a:solidFill>
                  <a:schemeClr val="bg1">
                    <a:lumMod val="65000"/>
                  </a:schemeClr>
                </a:solidFill>
              </a:rPr>
              <a:t>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DF5718-FD97-CBA3-23BB-2C94CA34438D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>
                <a:solidFill>
                  <a:schemeClr val="bg1">
                    <a:lumMod val="65000"/>
                  </a:schemeClr>
                </a:solidFill>
              </a:rPr>
              <a:t>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66E0A9-47C1-5D4C-F34E-80E2D7EC2D0D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>
                <a:solidFill>
                  <a:schemeClr val="bg1">
                    <a:lumMod val="65000"/>
                  </a:schemeClr>
                </a:solidFill>
              </a:rPr>
              <a:t>27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0BB783-A27E-EF6E-C504-8156A229EFC5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>
                <a:solidFill>
                  <a:schemeClr val="bg1">
                    <a:lumMod val="65000"/>
                  </a:schemeClr>
                </a:solidFill>
              </a:rPr>
              <a:t>28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9CA4BE-83A8-26B1-2CCA-D924E31133CB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29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B254B2-8C84-47E2-A950-F4E4FF20CD18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3ABFEC-DFF5-D0A0-50A4-1574127293B5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6793A1-63D5-EF0D-CF6E-9CEFEDE3320E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160263-4520-28CC-5711-A30957D4FA80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B41804-9DAE-DCAE-40EA-D1D42C9C1BFB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A424D2-165A-F722-F0A6-F3F1CB21A195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06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826BE7F-9A08-FD3B-38B4-DFC61825A345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B7E6154-88DD-BE99-BFA6-F8FD4F95AC10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892F4AD-ADB3-A502-0E7F-FE7DC6F4588A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F0E40371-8874-6CAB-3FCD-A1EF5A1A237E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F50904A-AE99-6B26-1E6F-2BBF0D65E809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04A8844-68F9-0F6A-586A-A1963E3468C6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86A2C44-ADA7-D020-3F27-6375EEF3430D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E07B0FF-5CCA-DF45-E815-A816F61DA63B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8FCDC9CB-B1FF-5EE6-E2A8-C5AA7C533F38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ABF4218-0B86-41C5-C5D8-347B25BC8CF8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84FB1102-851E-1D45-E89A-2B9150D9C8A3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FE0F8ED-038B-2D21-5A2D-30F33B65F8A5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227AEF5-7BCF-F10A-0A6D-9D6B3D52AE50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7C3731D-63EB-12FC-49C7-04ADAC89E57C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D034322-D647-FDC5-B01F-2BB04067BA21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160BB37-3CC1-DEE2-4EEF-99BE2CBA5E35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6DA2129B-EE45-4676-BAEC-5D3BB409ED9E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7D5C2AB-F0BA-268F-9CE0-6D82FC9D2718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838D8BF0-8C7B-9B84-8776-1600D5EB2EB5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A0D4C6CA-AAD0-B6B9-BFBA-198E5A3DC2C5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>
                <a:solidFill>
                  <a:schemeClr val="tx1"/>
                </a:solidFill>
              </a:rPr>
              <a:t>26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0497FEF-AA39-3F70-47C3-D10BC57527A2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DE3DCB7-D669-1F22-5C2C-6F366B30A599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9ABF969-7FE2-66A8-DF53-650CD2C18A0B}"/>
              </a:ext>
            </a:extLst>
          </p:cNvPr>
          <p:cNvSpPr txBox="1"/>
          <p:nvPr userDrawn="1"/>
        </p:nvSpPr>
        <p:spPr>
          <a:xfrm>
            <a:off x="7962138" y="4751714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/>
            </a:lvl1pPr>
          </a:lstStyle>
          <a:p>
            <a:pPr lvl="0"/>
            <a:r>
              <a:rPr lang="en-US" noProof="0"/>
              <a:t>30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C2CF641-8F29-CF08-12A3-9E16F509A27C}"/>
              </a:ext>
            </a:extLst>
          </p:cNvPr>
          <p:cNvSpPr txBox="1"/>
          <p:nvPr userDrawn="1"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BA509A5-091D-2119-1DA0-910A8B99E00D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31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0470F1B-164B-EF58-4AE5-1EDF188AE536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01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F935C4F-0585-A9BB-202F-D3D266CEC79E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2F06759-F244-92D7-3904-83E6CE94FCDD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03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D44472D-775A-A57E-A055-51AD624E51C6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04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8C7EF6A3-9638-E5D7-CA67-01C5E8496C7D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06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4EF85B06-CD2F-866F-F6A7-592E7DA54113}"/>
              </a:ext>
            </a:extLst>
          </p:cNvPr>
          <p:cNvSpPr txBox="1"/>
          <p:nvPr userDrawn="1"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7010718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r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187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3" name="Title 1">
            <a:extLst>
              <a:ext uri="{FF2B5EF4-FFF2-40B4-BE49-F238E27FC236}">
                <a16:creationId xmlns:a16="http://schemas.microsoft.com/office/drawing/2014/main" id="{6D1C53C6-22EA-4DAA-93F9-04C825A12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April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498C9-446F-FED8-B9B6-1CB586CE4214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31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A7E3E-9F3A-5837-50D4-C080BA7074B8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BFF51A-707F-645F-C137-687D4C14AB74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A157A1-40D5-EE55-C816-6551D3E1BC15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71362A-8E6A-C423-5C57-F3D79DED1998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9403D9-74CF-C09E-DCCD-B57B55BEE26E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7DF9C8-728F-31B7-F03A-61DADB0E78A9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F5099A-40CA-76B3-DAC5-70070DFAC2C4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CBB18E-EC6D-C0EB-E06F-4B485F521C2B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079663D-DB56-5FDC-5267-08D882B80A45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31E8CC-77A0-1054-9167-C583B6904293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E5CB402-AC29-97A3-8D66-9F93657001FB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40D9DBA-EF8F-C570-D83B-9AD5F75DABBB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79E6DC0-55E5-F96B-8C48-1C0CAF0E2795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7F5F8E7-AFA7-C8A9-D2EE-3A83B1C9EAFC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2352DB00-0F9D-B2FC-C93A-D18B86CB8387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F209664-D874-6B90-6DCE-EAAE95BF08C7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E91D45-E24F-DD00-CF9D-95011B8D894B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011EEAB-A878-B7B6-E38A-E3DE6BD38F4C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E20B7A8-6919-BE5B-203A-190097FA6103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788B4DA-51A6-5EA7-04E4-79A99643D828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830C8EF-1F0E-4FB5-4497-0589A26656BD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DA87A6E-D7FF-C15A-8895-787916617EDB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B6071D6F-36C3-6E19-5216-EE4981751030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92FBE6D-4533-0E3D-48FC-081804F7EAA1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22DB828E-F25C-EB81-A3B9-5D39F48B4C3A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3B9DA91A-F1BC-0949-3F53-56E336C8066D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9996CBE7-1A84-4CD5-8E02-8BCE681CCA82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973F866-2671-19A5-EFF3-14C29E45D624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28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2A21042D-9318-C0A1-5367-BD38010C0940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29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768B56D-1EF0-E22A-1E04-FDFB2F5CE54F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30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93A4BA5-3A5D-1CF2-BBEC-65628C4EF3F2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01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628529C-1FBF-9BA4-7F33-98676CC8B2F8}"/>
              </a:ext>
            </a:extLst>
          </p:cNvPr>
          <p:cNvSpPr txBox="1"/>
          <p:nvPr userDrawn="1"/>
        </p:nvSpPr>
        <p:spPr>
          <a:xfrm>
            <a:off x="7181463" y="4751714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03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9F14A51C-266A-FD68-190F-2CD41264FBE4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02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523636EA-CE92-6EC1-AE7E-CA5295A77D24}"/>
              </a:ext>
            </a:extLst>
          </p:cNvPr>
          <p:cNvSpPr txBox="1"/>
          <p:nvPr userDrawn="1"/>
        </p:nvSpPr>
        <p:spPr>
          <a:xfrm>
            <a:off x="7962138" y="4751714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04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DA4D7BBD-C00D-BE28-A0C8-406130A714C4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74C8C50D-FDA5-341B-26D9-84253B5F023C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1479CEAB-3CBD-F5D9-27A4-B9A7B4D05225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7097797-4E29-4B5E-E33E-8515ADFFF472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6AB0708-1BD1-0ACD-B301-302787899081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11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F00388D-CD31-8478-E055-377E7E95890C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09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910BC76-6DC1-0B24-887A-3AB547C7A571}"/>
              </a:ext>
            </a:extLst>
          </p:cNvPr>
          <p:cNvSpPr txBox="1"/>
          <p:nvPr userDrawn="1"/>
        </p:nvSpPr>
        <p:spPr>
          <a:xfrm>
            <a:off x="7181463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241865539"/>
      </p:ext>
    </p:extLst>
  </p:cSld>
  <p:clrMapOvr>
    <a:masterClrMapping/>
  </p:clrMapOvr>
</p:sldLayout>
</file>

<file path=ppt/slideLayouts/slideLayout5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222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3" name="Title 1">
            <a:extLst>
              <a:ext uri="{FF2B5EF4-FFF2-40B4-BE49-F238E27FC236}">
                <a16:creationId xmlns:a16="http://schemas.microsoft.com/office/drawing/2014/main" id="{4E6300CC-D1A9-45CA-8754-F8C1906E45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May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4191B8-FA6E-0D67-3063-8EF953D9A54E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28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50BE29-46DC-7BB2-2705-770497CC6847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29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8402BB-1F58-65CF-F2A2-82AA7839D005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30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95B8CC-C041-4398-EE3D-B5B4D12FA92F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90B30F-F0AD-0B3A-F131-9E12AB083F60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spc="-50" noProof="0">
                <a:solidFill>
                  <a:schemeClr val="tx1"/>
                </a:solidFill>
              </a:rPr>
              <a:t>02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784811-2DB9-C805-C63E-8F3F5C3FD180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34EFB5-2467-D96E-2752-36BDD4800B0A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F7C55B-B9F2-BB39-C203-64C1D3C975EF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E139A0-7824-CD7F-82D5-B8962DAD754E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C1F419-E5FF-C743-0370-E36FF32EE211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8E379B-EC1B-1959-A4A6-D303A0B8A842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CD0D2E7-1D11-0AA2-4ECC-04D81E900D6E}"/>
              </a:ext>
            </a:extLst>
          </p:cNvPr>
          <p:cNvSpPr txBox="1"/>
          <p:nvPr userDrawn="1"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5A1A10C-32F5-A27C-382D-7977E054DADE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/>
                </a:solidFill>
              </a:rPr>
              <a:t>04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786C981-69F5-AF7A-1CA8-238F392769CB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/>
                </a:solidFill>
              </a:rPr>
              <a:t>03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3994131-9D87-6291-4645-508FA10DC59D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/>
                </a:solidFill>
              </a:rPr>
              <a:t>05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3A868C5-CB72-CADE-A49D-1D49FCC2B794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06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68992FA-B354-04EE-2DC2-908A51B69B82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BA180CE-EDCC-F0A5-CB47-6C19771BE747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9A2D5CE-31F9-F7AD-A8B4-189EA9A27637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4CE4902-893A-AC12-516C-1C9651516229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A5A90D6-04B1-5881-B342-688BC54F16D7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B81794D-0A20-B034-BC33-912CD6265179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E7FC3AC-CBE6-AFA2-AE3B-7ADC8FF853FA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406F24B-4CA0-401F-20DB-67E51460D883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F74F941-6E84-FD6D-4FEC-9B476AB859DF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1847A438-8A41-877D-41FF-111B2A2AD07D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82E7084-C3D3-E9B9-859F-F1B247D8AED0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4DC0F1D-3376-170C-2F81-3BC5DEB567EC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CC532D0-25B1-D599-D3AD-208DC9E16E64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14E2A709-479E-9F19-DD1E-CD3AC16B8A71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8AFFF0B6-552C-8146-06C2-B5572FDB0C82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4A6F6A0-9F90-F7C2-A8C6-66C5CAA87BD0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CBBD0A8-7636-8BB3-57CC-42259FFEEFCB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8B7FF95-3A08-F456-FB08-A79C9A9EF46B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01C0ACE-6458-AF41-9B66-B4CFC79F6F36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AEFABD0-ACF1-C460-EA98-6DC10161CD60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85795C0B-89D3-FF38-9152-82D547A8735F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27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38902198-391A-651A-C433-47545B0D7AF1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28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9C159B7-6D38-1B7E-7233-3E7DA662A8F1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29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AEDE611-8AB5-B494-23EB-A4BD7CDA5166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30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DA08FC9-9FB6-1837-D209-77D011648379}"/>
              </a:ext>
            </a:extLst>
          </p:cNvPr>
          <p:cNvSpPr txBox="1"/>
          <p:nvPr userDrawn="1"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31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8EB70FA9-31EF-E8BE-7FDD-31EC8363E9BF}"/>
              </a:ext>
            </a:extLst>
          </p:cNvPr>
          <p:cNvSpPr txBox="1"/>
          <p:nvPr userDrawn="1"/>
        </p:nvSpPr>
        <p:spPr>
          <a:xfrm>
            <a:off x="79621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45200189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222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4" name="Title 1">
            <a:extLst>
              <a:ext uri="{FF2B5EF4-FFF2-40B4-BE49-F238E27FC236}">
                <a16:creationId xmlns:a16="http://schemas.microsoft.com/office/drawing/2014/main" id="{A5F9B6D6-9342-4766-ACF8-B37099E2E6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June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748134-92BC-8255-F2FE-F01830BAF4B9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/>
            </a:lvl1pPr>
          </a:lstStyle>
          <a:p>
            <a:pPr lvl="0"/>
            <a:r>
              <a:rPr lang="en-US" noProof="0"/>
              <a:t>30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98D6E8-5713-26B1-7BD8-91BC11EA71F9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FF4E8D-BFB9-264F-0F3D-2F95698050B5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0CEAFA-CA87-CF95-C458-D26AF6461661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892EC2-EC53-B3C6-C5EA-6C193A187C67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D1AFB4-7135-ACFB-91CE-2E7AF1021AEF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70C460-930A-7F42-7E06-0EC5CBCFCBE1}"/>
              </a:ext>
            </a:extLst>
          </p:cNvPr>
          <p:cNvSpPr txBox="1"/>
          <p:nvPr userDrawn="1"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64B948-3FDD-D07C-BCBB-52BD644F71EE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26</a:t>
            </a:r>
            <a:endParaRPr lang="en-US" sz="900" kern="1200" spc="-50" noProof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97E936-2566-F188-44C0-64AB9BFFCF13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27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33CB96-CC6F-BBB4-0851-0218335A9118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28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DF986E-F9EB-6D74-AF4D-C0661AB7BBF1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29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ADDB0A8-C38E-C4EE-AE1A-33E6672730F6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0F45460-86EB-D82E-0752-E35DAFC453C4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7CDD29E-BC60-3A59-2FAC-644650A10CDC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31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1D75CFF-053F-C87E-FC7E-5974A4B235E4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02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B9C062C-400C-BB58-8A41-D7E3F2A91417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D387627-5B01-1A19-D71F-F35F9A94C274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04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CA1B39D-8880-D1D7-1042-898F8E4BEEFC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05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521D68F-B849-AC4B-2AD5-B6F7FF7A9ED1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06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26F92EB-5248-3881-C1F6-9E718EDDF77A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0DFBCD6-C003-3DFD-32A1-D6DF29D8969C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663B337-7A39-A691-D771-4850720CB840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141B51D-C321-AF7D-71CF-51B2AEE9E632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6DC62A19-6984-A5EB-5DD0-D150349C6872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308A161-6A82-7020-B38D-8C79A9C0ADAF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27009879-7F85-0F9C-EF2D-B83FB96AFBBB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D5B1FC46-D1BD-F461-A51A-73652E2BF2C9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F898F848-263B-D81F-96CB-3670A134FFB1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B0AB99F-5345-F8F1-541B-76B3BA5CF191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20EC103-104D-0EF2-4123-76AA5B1C8B31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2A65441-1869-1658-7113-15AC164EEBBE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ED6FA7A8-7D61-DB15-A2EE-AA05B92503C1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D211562-B84A-30A3-C517-5F656BF4025F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DAA9931C-AAB7-8ACE-32FC-D6570B9845FE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5D931F3-2B93-55F7-D769-34E93AAC2367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006F729-708F-CA33-A85D-A5FF17E8EE96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CCF6FC00-90ED-D62F-5596-A3C0CB1F310C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7DC22A6-B576-6609-FC4A-0B81BF5AD18A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  <a:endParaRPr lang="en-US" sz="900" kern="1200" spc="-50" noProof="0">
              <a:solidFill>
                <a:schemeClr val="bg1">
                  <a:lumMod val="6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820C2B57-A07D-22EB-897C-E8B884D6264F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26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76DF381-119F-9BB4-7308-5439DD82C736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27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05F7DC29-96AA-93D0-45F5-F6ED3C97D5E0}"/>
              </a:ext>
            </a:extLst>
          </p:cNvPr>
          <p:cNvSpPr txBox="1"/>
          <p:nvPr userDrawn="1"/>
        </p:nvSpPr>
        <p:spPr>
          <a:xfrm>
            <a:off x="7962138" y="4751714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29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17923B9-EE5D-676C-ACD6-5A67CFDB8FED}"/>
              </a:ext>
            </a:extLst>
          </p:cNvPr>
          <p:cNvSpPr txBox="1"/>
          <p:nvPr userDrawn="1"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17463202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u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222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3" name="Title 1">
            <a:extLst>
              <a:ext uri="{FF2B5EF4-FFF2-40B4-BE49-F238E27FC236}">
                <a16:creationId xmlns:a16="http://schemas.microsoft.com/office/drawing/2014/main" id="{6AA83AD1-598B-49FC-A78A-7FF475B9DC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July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2833D6-A155-04DF-87BD-96E62084B8EE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30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5F5ECD-3058-3436-C91C-5A0BC2694DF5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9AF01C-FABF-B760-7B20-565439850268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C8F28A-2EC5-CE71-70D1-EAAEA0AEDDE0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58D333-3B60-D963-AE3F-C6879906F800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151A3E-23A4-EACB-42FF-A14784A2B62A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A349F-8157-729C-2D55-0B1B11908DD1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E3DD41-9D6F-65D0-1283-4F88A488B720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7E1C4A-22A4-5D9E-2027-19F07F9AF040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1260D7-1975-3D10-1545-D0990713D845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4E1CC6-5712-575D-DECD-806F2E47974F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5A5C6DE-0CED-4561-BCBA-AE00CA44FFC6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8E9D249-FE7E-3CBB-3C4E-5B51707FA84F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32A3D6A-86F8-40EF-FE29-05D00A2AD33F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D4DE8502-C8C6-5372-F9A7-76187D9CBC88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794F43D-B652-B55D-9DDE-423FB1304F58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3623BA9-0357-B311-4630-9FEA274C5E31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A98D305-4A7B-CC3D-A581-00CC5AF8EF9F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852BE47-2679-6C60-13BE-582D9F49BA7D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D8653D91-3ECE-3083-B5D6-D9D278DDBC36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8851EAD-2880-01B4-0682-F8C7ABA0D763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DBF8AB2-15F2-BD0B-701E-83BF0A311FE6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01EE8DB-983C-3BB5-429E-79D2FE91D956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A2BFA39-83C7-8EFD-03E5-613886AA76B9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44EEA6C-E396-B974-A5C1-C7E5781D57F2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D72BDB4-F968-AE7D-E440-CFF4C1F321D9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4325674-34C3-B8F3-C189-81C4489457F5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27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1238EEE-599A-628D-52C9-5DA2E5E3ACC8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2000F2DF-806A-AF39-2587-17BF6853CF87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28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F4B460D-12DB-D499-9BC0-4032F7F6709B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29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3F931EB-C7A6-92BA-FDD7-F7367455B72F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30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A24AD83-A961-E009-CBD8-9399DE2D1248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31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A43F312-9BFE-4FE5-F759-470DF00C6D8F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DB378E9-F44E-440D-FA71-8D7A1C972C0D}"/>
              </a:ext>
            </a:extLst>
          </p:cNvPr>
          <p:cNvSpPr txBox="1"/>
          <p:nvPr userDrawn="1"/>
        </p:nvSpPr>
        <p:spPr>
          <a:xfrm>
            <a:off x="7962138" y="4751714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03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638D124-72FD-2C4F-8B49-DACEBB975EEB}"/>
              </a:ext>
            </a:extLst>
          </p:cNvPr>
          <p:cNvSpPr txBox="1"/>
          <p:nvPr userDrawn="1"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02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9498E43-3F47-8348-F220-EA5B6753201B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04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57BC1A6-96BC-1823-63C8-CD84457CCD85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596086EF-619F-CDB5-0BD1-BA66EA52A7F5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6C6B7F6-0453-CC6B-B105-CB3961138481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ACA0FC4-A40E-4189-26E8-E6FFAF18A7CB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E8D8BB7-27B8-6088-2570-A27AC4516321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10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54E91B0-8437-39CA-0913-FEB8CF16DA46}"/>
              </a:ext>
            </a:extLst>
          </p:cNvPr>
          <p:cNvSpPr txBox="1"/>
          <p:nvPr userDrawn="1"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150695103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gu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0" name="TextBox 179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1" name="TextBox 180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2" name="TextBox 181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83" name="TextBox 182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84" name="TextBox 183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85" name="TextBox 184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86" name="TextBox 185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222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3" name="Title 1">
            <a:extLst>
              <a:ext uri="{FF2B5EF4-FFF2-40B4-BE49-F238E27FC236}">
                <a16:creationId xmlns:a16="http://schemas.microsoft.com/office/drawing/2014/main" id="{8B2C05FD-BA10-4EA5-AD6B-DB741BB47A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August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7490B1-DE77-65C3-61DA-A905A4A3C3CA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28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491598-3777-C3B1-96E5-7706B08FA3A3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39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76F985-8D11-6707-6E22-C538DAC0B34D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30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2C127C-DDAD-9097-1464-A4808EEE9357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31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68DD01-79CF-EBA6-12BC-DB1B3206DBC7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kern="1200" spc="-5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71C089-937B-7D2A-F84E-8F2918E7501E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370FB0-9A01-2795-B6E1-167DEAF24341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/>
                </a:solidFill>
              </a:rPr>
              <a:t>02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99774E-7319-0253-7C45-469A5D5AB778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D62366-0DF8-2A57-7816-177B5664E604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534B30-D662-D8E0-36C2-BE98656D3840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5A06AF-35FF-5163-0151-B71E9DF1FD00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02960FD-619B-B6AB-C162-19125AB590A7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90A5B05-72C1-7292-287B-2ECB6E94055D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A6FB1C7-8186-00AB-6454-4F1A4167EED2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805E330-309A-5313-F682-550B4CF94F4C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8AE7987-2BA5-B623-0BBE-99C905797369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6251C4E-D757-F937-75EF-5F287E31B58A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59D38D1-236C-75CA-1071-4378B2530FEA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90A5A22-9B6A-9FC1-1EFE-5D2D7347C07C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21F63AA4-069C-B704-0EE5-35D04E488703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9E3A626-B5F4-1CDF-E343-EF7DE0938336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D2E6AD5-3B60-83E0-B723-EA00DAE1236F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8E897BD-D493-6D02-6847-B6A07D2DFD25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4B11F4A-1C91-DF13-489B-C08D8F2A739E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8EC92D0-368C-48F1-D215-4FD8FCA4FDA2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428CA24-FDE5-6A1D-D5E8-EBAC4E98CF7F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1363E772-12C4-67ED-A1C6-2DC41B78D986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60A4FD9-E7B9-9017-1B92-71FF8E53137A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D12C55D-F8E4-A1A3-93A8-512A4AFF82EB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33B0295-7101-D731-CF78-F8D851333955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BE54DF0-DB4E-35AC-1B70-AE85D3CCEA80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27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F434A62-00D6-3321-BDD5-879EF4B7379A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28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EEBA8CD7-2345-B3E7-93FC-C47DAF65BEA1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DF3B275-0714-6DE0-00C1-8ADD77223323}"/>
              </a:ext>
            </a:extLst>
          </p:cNvPr>
          <p:cNvSpPr txBox="1"/>
          <p:nvPr userDrawn="1"/>
        </p:nvSpPr>
        <p:spPr>
          <a:xfrm>
            <a:off x="71814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/>
            </a:lvl1pPr>
          </a:lstStyle>
          <a:p>
            <a:pPr lvl="0"/>
            <a:r>
              <a:rPr lang="en-US" noProof="0"/>
              <a:t>30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4659D4A3-547A-900A-3A70-89BFA308D765}"/>
              </a:ext>
            </a:extLst>
          </p:cNvPr>
          <p:cNvSpPr txBox="1"/>
          <p:nvPr userDrawn="1"/>
        </p:nvSpPr>
        <p:spPr>
          <a:xfrm>
            <a:off x="79621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lvl="0" algn="r">
              <a:defRPr sz="900" spc="-50"/>
            </a:lvl1pPr>
          </a:lstStyle>
          <a:p>
            <a:pPr lvl="0"/>
            <a:r>
              <a:rPr lang="en-US" noProof="0" dirty="0"/>
              <a:t>31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8B7327FA-588E-3D89-3835-8C8D0A284302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01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2541CC0-6DA9-AB47-9E3D-032B76086D73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02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D6496E3-9AAF-8F0D-E534-E85E88FF4A30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03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B2CAD8D-92F3-5E57-2A60-1FFE84BFC28A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04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5E3452C-184F-AC8F-E96C-470B0E152751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05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366677B-1A8B-CF70-5B7D-D483B67DB09A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A02D2AA-6B5A-D8C3-9774-3FCA9FACBC50}"/>
              </a:ext>
            </a:extLst>
          </p:cNvPr>
          <p:cNvSpPr txBox="1"/>
          <p:nvPr userDrawn="1"/>
        </p:nvSpPr>
        <p:spPr>
          <a:xfrm>
            <a:off x="71814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4183166185"/>
      </p:ext>
    </p:extLst>
  </p:cSld>
  <p:clrMapOvr>
    <a:masterClrMapping/>
  </p:clrMapOvr>
</p:sldLayout>
</file>

<file path=ppt/slideLayouts/slideLayout9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te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248026" y="933450"/>
            <a:ext cx="5467350" cy="5495926"/>
            <a:chOff x="3124201" y="1080377"/>
            <a:chExt cx="5715000" cy="5459572"/>
          </a:xfrm>
        </p:grpSpPr>
        <p:grpSp>
          <p:nvGrpSpPr>
            <p:cNvPr id="19" name="Group 18"/>
            <p:cNvGrpSpPr/>
            <p:nvPr/>
          </p:nvGrpSpPr>
          <p:grpSpPr>
            <a:xfrm>
              <a:off x="3125240" y="1259217"/>
              <a:ext cx="5712923" cy="5280732"/>
              <a:chOff x="381000" y="1143000"/>
              <a:chExt cx="8382000" cy="5498592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381000" y="114300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381000" y="205943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81000" y="2975864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81000" y="3892296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81000" y="4808728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81000" y="5725160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81000" y="6641592"/>
                <a:ext cx="8382000" cy="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Group 19"/>
            <p:cNvGrpSpPr/>
            <p:nvPr/>
          </p:nvGrpSpPr>
          <p:grpSpPr>
            <a:xfrm>
              <a:off x="3125240" y="1339112"/>
              <a:ext cx="5713961" cy="731520"/>
              <a:chOff x="3125240" y="1354352"/>
              <a:chExt cx="5713961" cy="651310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9415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75780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557408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39036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2066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8839201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802292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25240" y="1354352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/>
            <p:cNvGrpSpPr/>
            <p:nvPr/>
          </p:nvGrpSpPr>
          <p:grpSpPr>
            <a:xfrm>
              <a:off x="3124201" y="2218770"/>
              <a:ext cx="5715000" cy="731520"/>
              <a:chOff x="3124201" y="2239691"/>
              <a:chExt cx="5715000" cy="651310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>
                <a:off x="39415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75780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557408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639036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720664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8839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8022920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124201" y="2239691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3124201" y="3098428"/>
              <a:ext cx="5715000" cy="731520"/>
              <a:chOff x="3124201" y="3125030"/>
              <a:chExt cx="5715000" cy="651310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9415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75780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57408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39036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20664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8839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022920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124201" y="3125030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124201" y="3978086"/>
              <a:ext cx="5715000" cy="731520"/>
              <a:chOff x="3124201" y="4010369"/>
              <a:chExt cx="5715000" cy="65131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9415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475780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557408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639036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720664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8839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8022920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124201" y="4010369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/>
          </p:nvGrpSpPr>
          <p:grpSpPr>
            <a:xfrm>
              <a:off x="3124201" y="4857744"/>
              <a:ext cx="5715000" cy="731520"/>
              <a:chOff x="3124201" y="4895708"/>
              <a:chExt cx="5715000" cy="65131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39415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75780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557408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39036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720664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8839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8022920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24201" y="489570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/>
          </p:nvGrpSpPr>
          <p:grpSpPr>
            <a:xfrm>
              <a:off x="3124201" y="5737401"/>
              <a:ext cx="5715000" cy="731520"/>
              <a:chOff x="3124201" y="5781048"/>
              <a:chExt cx="5715000" cy="65131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39415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5780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557408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39036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720664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8839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8022920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24201" y="5781048"/>
                <a:ext cx="0" cy="651310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125240" y="1080377"/>
              <a:ext cx="5713961" cy="122944"/>
              <a:chOff x="3125240" y="1080377"/>
              <a:chExt cx="5713961" cy="12294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39415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75780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57408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39036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2066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8839201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02292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125240" y="1080377"/>
                <a:ext cx="0" cy="122944"/>
              </a:xfrm>
              <a:prstGeom prst="line">
                <a:avLst/>
              </a:prstGeom>
              <a:ln w="6350">
                <a:solidFill>
                  <a:schemeClr val="bg2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19100" y="417024"/>
            <a:ext cx="2514600" cy="2057400"/>
          </a:xfrm>
          <a:prstGeom prst="roundRect">
            <a:avLst>
              <a:gd name="adj" fmla="val 806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19100" y="2762250"/>
            <a:ext cx="2514600" cy="3657600"/>
          </a:xfrm>
          <a:prstGeom prst="roundRect">
            <a:avLst>
              <a:gd name="adj" fmla="val 5892"/>
            </a:avLst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B5863-7865-48FE-BD3C-D42099226715}" type="slidenum">
              <a:rPr lang="en-US" noProof="0"/>
              <a:t>‹#›</a:t>
            </a:fld>
            <a:endParaRPr lang="en-US" noProof="0"/>
          </a:p>
        </p:txBody>
      </p:sp>
      <p:sp>
        <p:nvSpPr>
          <p:cNvPr id="13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2780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5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0587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6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394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7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62011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8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640078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59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81463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0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7962138" y="131063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1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32780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2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40587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3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48394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4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562011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5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640078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6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7181463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7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7962138" y="219455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8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32780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69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40587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0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48394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1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62011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2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640078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3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7181463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4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7962138" y="3078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5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32780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6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0587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48394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8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562011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79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640078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0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7181463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1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7962138" y="3967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2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32780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3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40587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4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48394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5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562011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6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640078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7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7181463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8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7962138" y="485647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89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32780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0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0587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1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48394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2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562011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3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640078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7181463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5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7962138" y="5740399"/>
            <a:ext cx="731520" cy="685800"/>
          </a:xfrm>
        </p:spPr>
        <p:txBody>
          <a:bodyPr lIns="27432" tIns="27432" rIns="27432" bIns="4572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2pPr>
            <a:lvl3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3pPr>
            <a:lvl4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4pPr>
            <a:lvl5pPr marL="0" indent="0">
              <a:lnSpc>
                <a:spcPct val="85000"/>
              </a:lnSpc>
              <a:spcBef>
                <a:spcPts val="0"/>
              </a:spcBef>
              <a:buNone/>
              <a:defRPr sz="9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87" name="TextBox 186"/>
          <p:cNvSpPr txBox="1"/>
          <p:nvPr userDrawn="1"/>
        </p:nvSpPr>
        <p:spPr>
          <a:xfrm>
            <a:off x="32780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SUN</a:t>
            </a:r>
          </a:p>
        </p:txBody>
      </p:sp>
      <p:sp>
        <p:nvSpPr>
          <p:cNvPr id="188" name="TextBox 187"/>
          <p:cNvSpPr txBox="1"/>
          <p:nvPr userDrawn="1"/>
        </p:nvSpPr>
        <p:spPr>
          <a:xfrm>
            <a:off x="40587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MON</a:t>
            </a:r>
          </a:p>
        </p:txBody>
      </p:sp>
      <p:sp>
        <p:nvSpPr>
          <p:cNvPr id="189" name="TextBox 188"/>
          <p:cNvSpPr txBox="1"/>
          <p:nvPr userDrawn="1"/>
        </p:nvSpPr>
        <p:spPr>
          <a:xfrm>
            <a:off x="483943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TUES</a:t>
            </a:r>
          </a:p>
        </p:txBody>
      </p:sp>
      <p:sp>
        <p:nvSpPr>
          <p:cNvPr id="190" name="TextBox 189"/>
          <p:cNvSpPr txBox="1"/>
          <p:nvPr userDrawn="1"/>
        </p:nvSpPr>
        <p:spPr>
          <a:xfrm>
            <a:off x="562011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WED</a:t>
            </a:r>
          </a:p>
        </p:txBody>
      </p:sp>
      <p:sp>
        <p:nvSpPr>
          <p:cNvPr id="191" name="TextBox 190"/>
          <p:cNvSpPr txBox="1"/>
          <p:nvPr userDrawn="1"/>
        </p:nvSpPr>
        <p:spPr>
          <a:xfrm>
            <a:off x="6400788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THUR</a:t>
            </a:r>
          </a:p>
        </p:txBody>
      </p:sp>
      <p:sp>
        <p:nvSpPr>
          <p:cNvPr id="192" name="TextBox 191"/>
          <p:cNvSpPr txBox="1"/>
          <p:nvPr userDrawn="1"/>
        </p:nvSpPr>
        <p:spPr>
          <a:xfrm>
            <a:off x="7962138" y="935666"/>
            <a:ext cx="731520" cy="12358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SAT</a:t>
            </a:r>
          </a:p>
        </p:txBody>
      </p:sp>
      <p:sp>
        <p:nvSpPr>
          <p:cNvPr id="193" name="TextBox 192"/>
          <p:cNvSpPr txBox="1"/>
          <p:nvPr userDrawn="1"/>
        </p:nvSpPr>
        <p:spPr>
          <a:xfrm>
            <a:off x="7181463" y="933450"/>
            <a:ext cx="731520" cy="12801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900" spc="-50" noProof="0">
                <a:solidFill>
                  <a:schemeClr val="accent1"/>
                </a:solidFill>
              </a:rPr>
              <a:t>FRI</a:t>
            </a:r>
          </a:p>
        </p:txBody>
      </p:sp>
      <p:sp>
        <p:nvSpPr>
          <p:cNvPr id="194" name="Title 3"/>
          <p:cNvSpPr txBox="1">
            <a:spLocks/>
          </p:cNvSpPr>
          <p:nvPr userDrawn="1"/>
        </p:nvSpPr>
        <p:spPr>
          <a:xfrm>
            <a:off x="7677150" y="417513"/>
            <a:ext cx="1152525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cap="all" baseline="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2024</a:t>
            </a:r>
          </a:p>
        </p:txBody>
      </p:sp>
      <p:sp>
        <p:nvSpPr>
          <p:cNvPr id="173" name="Title 1">
            <a:extLst>
              <a:ext uri="{FF2B5EF4-FFF2-40B4-BE49-F238E27FC236}">
                <a16:creationId xmlns:a16="http://schemas.microsoft.com/office/drawing/2014/main" id="{462ED201-4624-4050-AD9C-23B11D3512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8026" y="417513"/>
            <a:ext cx="4505713" cy="487362"/>
          </a:xfrm>
        </p:spPr>
        <p:txBody>
          <a:bodyPr anchor="ctr">
            <a:noAutofit/>
          </a:bodyPr>
          <a:lstStyle>
            <a:lvl1pPr>
              <a:defRPr cap="all" spc="150" baseline="0"/>
            </a:lvl1pPr>
          </a:lstStyle>
          <a:p>
            <a:r>
              <a:rPr lang="en-US" noProof="0"/>
              <a:t>September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196F54-236B-8856-2FF6-23015FBDF946}"/>
              </a:ext>
            </a:extLst>
          </p:cNvPr>
          <p:cNvSpPr txBox="1"/>
          <p:nvPr userDrawn="1"/>
        </p:nvSpPr>
        <p:spPr>
          <a:xfrm>
            <a:off x="32780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75B739-C160-6773-7A30-B603FBBEC5D9}"/>
              </a:ext>
            </a:extLst>
          </p:cNvPr>
          <p:cNvSpPr txBox="1"/>
          <p:nvPr userDrawn="1"/>
        </p:nvSpPr>
        <p:spPr>
          <a:xfrm>
            <a:off x="40587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D7F773-8D12-D5A7-126B-9A2BA416032C}"/>
              </a:ext>
            </a:extLst>
          </p:cNvPr>
          <p:cNvSpPr txBox="1"/>
          <p:nvPr userDrawn="1"/>
        </p:nvSpPr>
        <p:spPr>
          <a:xfrm>
            <a:off x="483943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4EEC37-6113-C4E0-4221-14D15CA1C6DD}"/>
              </a:ext>
            </a:extLst>
          </p:cNvPr>
          <p:cNvSpPr txBox="1"/>
          <p:nvPr userDrawn="1"/>
        </p:nvSpPr>
        <p:spPr>
          <a:xfrm>
            <a:off x="562011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41DFB7-E028-6C23-CBCE-D22B2E4DC650}"/>
              </a:ext>
            </a:extLst>
          </p:cNvPr>
          <p:cNvSpPr txBox="1"/>
          <p:nvPr userDrawn="1"/>
        </p:nvSpPr>
        <p:spPr>
          <a:xfrm>
            <a:off x="6400788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324FC0-ACCC-F3A1-9170-F60CEC758A25}"/>
              </a:ext>
            </a:extLst>
          </p:cNvPr>
          <p:cNvSpPr txBox="1"/>
          <p:nvPr userDrawn="1"/>
        </p:nvSpPr>
        <p:spPr>
          <a:xfrm>
            <a:off x="7962138" y="1202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43EDEC-F95B-A700-A749-1F06C8758A46}"/>
              </a:ext>
            </a:extLst>
          </p:cNvPr>
          <p:cNvSpPr txBox="1"/>
          <p:nvPr userDrawn="1"/>
        </p:nvSpPr>
        <p:spPr>
          <a:xfrm>
            <a:off x="7181463" y="1200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938F85-6B8D-461F-84C7-9796FA1E2C0E}"/>
              </a:ext>
            </a:extLst>
          </p:cNvPr>
          <p:cNvSpPr txBox="1"/>
          <p:nvPr userDrawn="1"/>
        </p:nvSpPr>
        <p:spPr>
          <a:xfrm>
            <a:off x="32780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ECFD3E-1564-9B99-960C-CE18CEA92C32}"/>
              </a:ext>
            </a:extLst>
          </p:cNvPr>
          <p:cNvSpPr txBox="1"/>
          <p:nvPr userDrawn="1"/>
        </p:nvSpPr>
        <p:spPr>
          <a:xfrm>
            <a:off x="40587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09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033350-E254-F60C-D0AF-60EF9348879E}"/>
              </a:ext>
            </a:extLst>
          </p:cNvPr>
          <p:cNvSpPr txBox="1"/>
          <p:nvPr userDrawn="1"/>
        </p:nvSpPr>
        <p:spPr>
          <a:xfrm>
            <a:off x="483943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27848A-40E2-5338-1041-09A596DFA5C9}"/>
              </a:ext>
            </a:extLst>
          </p:cNvPr>
          <p:cNvSpPr txBox="1"/>
          <p:nvPr userDrawn="1"/>
        </p:nvSpPr>
        <p:spPr>
          <a:xfrm>
            <a:off x="562011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8203F49-7A97-1331-D338-934127F9199A}"/>
              </a:ext>
            </a:extLst>
          </p:cNvPr>
          <p:cNvSpPr txBox="1"/>
          <p:nvPr userDrawn="1"/>
        </p:nvSpPr>
        <p:spPr>
          <a:xfrm>
            <a:off x="6400788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A5593E-4375-DE24-33DD-55E1EF5AC49D}"/>
              </a:ext>
            </a:extLst>
          </p:cNvPr>
          <p:cNvSpPr txBox="1"/>
          <p:nvPr userDrawn="1"/>
        </p:nvSpPr>
        <p:spPr>
          <a:xfrm>
            <a:off x="7962138" y="2091366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14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F729A5B-9BA6-5AF7-DA88-541D353879DE}"/>
              </a:ext>
            </a:extLst>
          </p:cNvPr>
          <p:cNvSpPr txBox="1"/>
          <p:nvPr userDrawn="1"/>
        </p:nvSpPr>
        <p:spPr>
          <a:xfrm>
            <a:off x="7181463" y="2089150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13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1D673AD-CE70-3DD3-C946-6075AB880597}"/>
              </a:ext>
            </a:extLst>
          </p:cNvPr>
          <p:cNvSpPr txBox="1"/>
          <p:nvPr userDrawn="1"/>
        </p:nvSpPr>
        <p:spPr>
          <a:xfrm>
            <a:off x="32780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2E0DABCD-C022-BFF1-E783-45169AFC8B3A}"/>
              </a:ext>
            </a:extLst>
          </p:cNvPr>
          <p:cNvSpPr txBox="1"/>
          <p:nvPr userDrawn="1"/>
        </p:nvSpPr>
        <p:spPr>
          <a:xfrm>
            <a:off x="40587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16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C3FF790-EE86-84AE-D452-D04B7F324D54}"/>
              </a:ext>
            </a:extLst>
          </p:cNvPr>
          <p:cNvSpPr txBox="1"/>
          <p:nvPr userDrawn="1"/>
        </p:nvSpPr>
        <p:spPr>
          <a:xfrm>
            <a:off x="483943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17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3755DD5-5C36-FD7D-D583-07C3D5622AA8}"/>
              </a:ext>
            </a:extLst>
          </p:cNvPr>
          <p:cNvSpPr txBox="1"/>
          <p:nvPr userDrawn="1"/>
        </p:nvSpPr>
        <p:spPr>
          <a:xfrm>
            <a:off x="562011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18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372D4D1-12F7-A69C-0C95-20C7DF135C2C}"/>
              </a:ext>
            </a:extLst>
          </p:cNvPr>
          <p:cNvSpPr txBox="1"/>
          <p:nvPr userDrawn="1"/>
        </p:nvSpPr>
        <p:spPr>
          <a:xfrm>
            <a:off x="6400788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19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090AF68-4B12-B8EC-D9A8-27417C754760}"/>
              </a:ext>
            </a:extLst>
          </p:cNvPr>
          <p:cNvSpPr txBox="1"/>
          <p:nvPr userDrawn="1"/>
        </p:nvSpPr>
        <p:spPr>
          <a:xfrm>
            <a:off x="7962138" y="2980683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2947B49-FB2D-1A79-0EFC-DD30513D1F99}"/>
              </a:ext>
            </a:extLst>
          </p:cNvPr>
          <p:cNvSpPr txBox="1"/>
          <p:nvPr userDrawn="1"/>
        </p:nvSpPr>
        <p:spPr>
          <a:xfrm>
            <a:off x="7181463" y="2978467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20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6E25544-A2ED-F2B1-AA75-E88BE4C5C171}"/>
              </a:ext>
            </a:extLst>
          </p:cNvPr>
          <p:cNvSpPr txBox="1"/>
          <p:nvPr userDrawn="1"/>
        </p:nvSpPr>
        <p:spPr>
          <a:xfrm>
            <a:off x="32780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22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2BDCEB62-8493-3301-5BC3-63933F5D0639}"/>
              </a:ext>
            </a:extLst>
          </p:cNvPr>
          <p:cNvSpPr txBox="1"/>
          <p:nvPr userDrawn="1"/>
        </p:nvSpPr>
        <p:spPr>
          <a:xfrm>
            <a:off x="40587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23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F023651-015F-527F-ED35-60661D4C9493}"/>
              </a:ext>
            </a:extLst>
          </p:cNvPr>
          <p:cNvSpPr txBox="1"/>
          <p:nvPr userDrawn="1"/>
        </p:nvSpPr>
        <p:spPr>
          <a:xfrm>
            <a:off x="483943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24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75A021D-A122-073B-297C-C8BC5D595B72}"/>
              </a:ext>
            </a:extLst>
          </p:cNvPr>
          <p:cNvSpPr txBox="1"/>
          <p:nvPr userDrawn="1"/>
        </p:nvSpPr>
        <p:spPr>
          <a:xfrm>
            <a:off x="562011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25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ACA3CC8-39A0-AD32-3F15-684189E2B9A4}"/>
              </a:ext>
            </a:extLst>
          </p:cNvPr>
          <p:cNvSpPr txBox="1"/>
          <p:nvPr userDrawn="1"/>
        </p:nvSpPr>
        <p:spPr>
          <a:xfrm>
            <a:off x="6400788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26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3B30C4A-6450-8DDF-8DF9-7CB4869E98CE}"/>
              </a:ext>
            </a:extLst>
          </p:cNvPr>
          <p:cNvSpPr txBox="1"/>
          <p:nvPr userDrawn="1"/>
        </p:nvSpPr>
        <p:spPr>
          <a:xfrm>
            <a:off x="7962138" y="3868762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28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20F9A0A-A285-1F90-E67F-FB33CECFDF14}"/>
              </a:ext>
            </a:extLst>
          </p:cNvPr>
          <p:cNvSpPr txBox="1"/>
          <p:nvPr userDrawn="1"/>
        </p:nvSpPr>
        <p:spPr>
          <a:xfrm>
            <a:off x="7181463" y="3866546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27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1AC3074-1792-FC55-2B6E-40FB3EC30CBF}"/>
              </a:ext>
            </a:extLst>
          </p:cNvPr>
          <p:cNvSpPr txBox="1"/>
          <p:nvPr userDrawn="1"/>
        </p:nvSpPr>
        <p:spPr>
          <a:xfrm>
            <a:off x="32780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29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11F45BA-D3E8-0C16-CEE7-030329A05E86}"/>
              </a:ext>
            </a:extLst>
          </p:cNvPr>
          <p:cNvSpPr txBox="1"/>
          <p:nvPr userDrawn="1"/>
        </p:nvSpPr>
        <p:spPr>
          <a:xfrm>
            <a:off x="405876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tx1">
                    <a:lumMod val="85000"/>
                    <a:lumOff val="15000"/>
                  </a:schemeClr>
                </a:solidFill>
              </a:rPr>
              <a:t>30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1C970034-6746-8A26-3A1F-4D462BDBB827}"/>
              </a:ext>
            </a:extLst>
          </p:cNvPr>
          <p:cNvSpPr txBox="1"/>
          <p:nvPr userDrawn="1"/>
        </p:nvSpPr>
        <p:spPr>
          <a:xfrm>
            <a:off x="483943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01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E76A9B4D-C45C-8228-7AC3-8A6DEBA519B2}"/>
              </a:ext>
            </a:extLst>
          </p:cNvPr>
          <p:cNvSpPr txBox="1"/>
          <p:nvPr userDrawn="1"/>
        </p:nvSpPr>
        <p:spPr>
          <a:xfrm>
            <a:off x="5620113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02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E3EDC93F-C634-4D3B-6DB8-EC73CF0E44C2}"/>
              </a:ext>
            </a:extLst>
          </p:cNvPr>
          <p:cNvSpPr txBox="1"/>
          <p:nvPr userDrawn="1"/>
        </p:nvSpPr>
        <p:spPr>
          <a:xfrm>
            <a:off x="7181463" y="4751714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04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2180DF7-08E8-21DA-54DE-AB0E6557B482}"/>
              </a:ext>
            </a:extLst>
          </p:cNvPr>
          <p:cNvSpPr txBox="1"/>
          <p:nvPr userDrawn="1"/>
        </p:nvSpPr>
        <p:spPr>
          <a:xfrm>
            <a:off x="6400788" y="4749498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070E7A43-1E36-63DD-F124-59E4A2C25A4C}"/>
              </a:ext>
            </a:extLst>
          </p:cNvPr>
          <p:cNvSpPr txBox="1"/>
          <p:nvPr userDrawn="1"/>
        </p:nvSpPr>
        <p:spPr>
          <a:xfrm>
            <a:off x="7962138" y="4751714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05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A62D86A-41C0-F324-65FE-508FBB71DE1A}"/>
              </a:ext>
            </a:extLst>
          </p:cNvPr>
          <p:cNvSpPr txBox="1"/>
          <p:nvPr userDrawn="1"/>
        </p:nvSpPr>
        <p:spPr>
          <a:xfrm>
            <a:off x="32780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>
            <a:defPPr>
              <a:defRPr lang="en-US"/>
            </a:defPPr>
            <a:lvl1pPr algn="r">
              <a:defRPr sz="900" spc="-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noProof="0"/>
              <a:t>06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B8EC36F-3DE4-BE4D-374C-46C2DCFCDF91}"/>
              </a:ext>
            </a:extLst>
          </p:cNvPr>
          <p:cNvSpPr txBox="1"/>
          <p:nvPr userDrawn="1"/>
        </p:nvSpPr>
        <p:spPr>
          <a:xfrm>
            <a:off x="405876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07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67998408-8E7A-566D-34DF-AE4B49A220C2}"/>
              </a:ext>
            </a:extLst>
          </p:cNvPr>
          <p:cNvSpPr txBox="1"/>
          <p:nvPr userDrawn="1"/>
        </p:nvSpPr>
        <p:spPr>
          <a:xfrm>
            <a:off x="483943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08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11207516-D85A-1EA1-CF73-8C9ADF50FBD0}"/>
              </a:ext>
            </a:extLst>
          </p:cNvPr>
          <p:cNvSpPr txBox="1"/>
          <p:nvPr userDrawn="1"/>
        </p:nvSpPr>
        <p:spPr>
          <a:xfrm>
            <a:off x="5620113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09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B23C6D53-E7DD-C1FE-85D0-DBE676A206B7}"/>
              </a:ext>
            </a:extLst>
          </p:cNvPr>
          <p:cNvSpPr txBox="1"/>
          <p:nvPr userDrawn="1"/>
        </p:nvSpPr>
        <p:spPr>
          <a:xfrm>
            <a:off x="7181463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11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8EBF9480-96D2-6493-E3CC-C6BAF6DDDF92}"/>
              </a:ext>
            </a:extLst>
          </p:cNvPr>
          <p:cNvSpPr txBox="1"/>
          <p:nvPr userDrawn="1"/>
        </p:nvSpPr>
        <p:spPr>
          <a:xfrm>
            <a:off x="6400788" y="5633752"/>
            <a:ext cx="731520" cy="128016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>
                <a:solidFill>
                  <a:schemeClr val="bg1">
                    <a:lumMod val="65000"/>
                  </a:schemeClr>
                </a:solidFill>
              </a:rPr>
              <a:t>10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2541C2F-8DB8-325A-CD52-72F2CBE59575}"/>
              </a:ext>
            </a:extLst>
          </p:cNvPr>
          <p:cNvSpPr txBox="1"/>
          <p:nvPr userDrawn="1"/>
        </p:nvSpPr>
        <p:spPr>
          <a:xfrm>
            <a:off x="7962138" y="5635968"/>
            <a:ext cx="731520" cy="123584"/>
          </a:xfrm>
          <a:prstGeom prst="rect">
            <a:avLst/>
          </a:prstGeom>
          <a:noFill/>
        </p:spPr>
        <p:txBody>
          <a:bodyPr wrap="square" lIns="91440" tIns="0" rIns="91440" bIns="0" rtlCol="0" anchor="ctr" anchorCtr="0">
            <a:noAutofit/>
          </a:bodyPr>
          <a:lstStyle/>
          <a:p>
            <a:pPr algn="r"/>
            <a:r>
              <a:rPr lang="en-US" sz="900" spc="-50" noProof="0" dirty="0">
                <a:solidFill>
                  <a:schemeClr val="bg1">
                    <a:lumMod val="65000"/>
                  </a:schemeClr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743507344"/>
      </p:ext>
    </p:extLst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133.xml" Id="rId13" /><Relationship Type="http://schemas.openxmlformats.org/officeDocument/2006/relationships/slideLayout" Target="/ppt/slideLayouts/slideLayout34.xml" Id="rId3" /><Relationship Type="http://schemas.openxmlformats.org/officeDocument/2006/relationships/slideLayout" Target="/ppt/slideLayouts/slideLayout75.xml" Id="rId7" /><Relationship Type="http://schemas.openxmlformats.org/officeDocument/2006/relationships/slideLayout" Target="/ppt/slideLayouts/slideLayout126.xml" Id="rId12" /><Relationship Type="http://schemas.openxmlformats.org/officeDocument/2006/relationships/slideLayout" Target="/ppt/slideLayouts/slideLayout27.xml" Id="rId2" /><Relationship Type="http://schemas.openxmlformats.org/officeDocument/2006/relationships/slideLayout" Target="/ppt/slideLayouts/slideLayout18.xml" Id="rId1" /><Relationship Type="http://schemas.openxmlformats.org/officeDocument/2006/relationships/slideLayout" Target="/ppt/slideLayouts/slideLayout69.xml" Id="rId6" /><Relationship Type="http://schemas.openxmlformats.org/officeDocument/2006/relationships/slideLayout" Target="/ppt/slideLayouts/slideLayout1110.xml" Id="rId11" /><Relationship Type="http://schemas.openxmlformats.org/officeDocument/2006/relationships/slideLayout" Target="/ppt/slideLayouts/slideLayout511.xml" Id="rId5" /><Relationship Type="http://schemas.openxmlformats.org/officeDocument/2006/relationships/theme" Target="/ppt/theme/theme11.xml" Id="rId15" /><Relationship Type="http://schemas.openxmlformats.org/officeDocument/2006/relationships/slideLayout" Target="/ppt/slideLayouts/slideLayout1012.xml" Id="rId10" /><Relationship Type="http://schemas.openxmlformats.org/officeDocument/2006/relationships/slideLayout" Target="/ppt/slideLayouts/slideLayout41.xml" Id="rId4" /><Relationship Type="http://schemas.openxmlformats.org/officeDocument/2006/relationships/slideLayout" Target="/ppt/slideLayouts/slideLayout913.xml" Id="rId9" /><Relationship Type="http://schemas.openxmlformats.org/officeDocument/2006/relationships/slideLayout" Target="/ppt/slideLayouts/slideLayout1414.xml" Id="rId1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427038"/>
            <a:ext cx="5905500" cy="4873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noProof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219200"/>
            <a:ext cx="8305800" cy="5219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9100" y="6596743"/>
            <a:ext cx="2133600" cy="1850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 dirty="0"/>
              <a:t>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96743"/>
            <a:ext cx="2895600" cy="1850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91300" y="6596743"/>
            <a:ext cx="2133600" cy="1850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B5863-7865-48FE-BD3C-D42099226715}" type="slidenum">
              <a:rPr lang="en-US" noProof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6147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49" r:id="rId13"/>
    <p:sldLayoutId id="2147483650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0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012.xml" Id="rId1" /></Relationships>
</file>

<file path=ppt/slides/_rels/slide1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10.xml" Id="rId1" /></Relationships>
</file>

<file path=ppt/slides/_rels/slide1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26.xml" Id="rId1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image" Target="/ppt/media/image2.jpeg" Id="rId3" /><Relationship Type="http://schemas.openxmlformats.org/officeDocument/2006/relationships/image" Target="/ppt/media/image12.jpeg" Id="rId2" /><Relationship Type="http://schemas.openxmlformats.org/officeDocument/2006/relationships/slideLayout" Target="/ppt/slideLayouts/slideLayout18.xml" Id="rId1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7.xml" Id="rId1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slideLayout" Target="/ppt/slideLayouts/slideLayout34.xml" Id="rId1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slideLayout" Target="/ppt/slideLayouts/slideLayout41.xml" Id="rId1" /></Relationships>
</file>

<file path=ppt/slides/_rels/slide5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511.xml" Id="rId1" /></Relationships>
</file>

<file path=ppt/slides/_rels/slide6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69.xml" Id="rId1" /></Relationships>
</file>

<file path=ppt/slides/_rels/slide77.xml.rels>&#65279;<?xml version="1.0" encoding="utf-8"?><Relationships xmlns="http://schemas.openxmlformats.org/package/2006/relationships"><Relationship Type="http://schemas.openxmlformats.org/officeDocument/2006/relationships/slideLayout" Target="/ppt/slideLayouts/slideLayout75.xml" Id="rId1" /></Relationships>
</file>

<file path=ppt/slides/_rels/slide84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1" /></Relationships>
</file>

<file path=ppt/slides/_rels/slide92.xml.rels>&#65279;<?xml version="1.0" encoding="utf-8"?><Relationships xmlns="http://schemas.openxmlformats.org/package/2006/relationships"><Relationship Type="http://schemas.openxmlformats.org/officeDocument/2006/relationships/slideLayout" Target="/ppt/slideLayouts/slideLayout913.xml" Id="rId1" /></Relationships>
</file>

<file path=ppt/slides/slide10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F985E-05AA-4522-9095-4CDA2446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October</a:t>
            </a:r>
          </a:p>
        </p:txBody>
      </p:sp>
      <p:sp>
        <p:nvSpPr>
          <p:cNvPr id="4" name="Picture Placeholder 3" descr="Picture placeholder">
            <a:extLst>
              <a:ext uri="{FF2B5EF4-FFF2-40B4-BE49-F238E27FC236}">
                <a16:creationId xmlns:a16="http://schemas.microsoft.com/office/drawing/2014/main" id="{577C4456-E68A-BE21-809F-207135C8A9C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 descr="Picture placeholder">
            <a:extLst>
              <a:ext uri="{FF2B5EF4-FFF2-40B4-BE49-F238E27FC236}">
                <a16:creationId xmlns:a16="http://schemas.microsoft.com/office/drawing/2014/main" id="{21709105-0D99-28E4-8DCA-E5C4BD142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3D43938-F1BE-CAB4-64BD-EFAAFBB588D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0562B18-6318-3700-1854-D78EBEADBC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82F4110-8FF6-C78C-5218-7C62879A78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0C9CCD1-CB16-CBBD-BB8B-730DF5FE585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A09DEE9-7AA8-6DCB-B397-4626ECDCE1C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C2A4004-7859-95F2-EA8F-FF1F8DE5674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830C24D-5A38-665A-CA55-BF1AA323EF7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B7B98EA-E040-1FEC-5336-1D41A528F0D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7627D9A-BD51-2DF6-742D-8EC53AD958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11216F4-F6BB-C1DE-A007-123A5E638BF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73A5723-16BB-37CB-7055-77041C6D43B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4C4819E-0606-B110-FE73-51BABB8246A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79FDED9-24C8-5B2A-0911-B42B9C35487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AF86574-72CD-6E63-F744-F0079B83BA4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7735B0EE-5597-7821-F23B-A52DA79C814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6E497DC-7447-3C8C-3DA1-DEA8D828468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8DEFB10-045C-91C6-22E8-78FC7099DE3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43531553-86CA-251F-17DF-68529E9C20E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E3BBBA55-E60C-B02C-A5AA-5F21DA68A95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FE95AEA-E97B-F89D-329F-DBA613E4319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2FADD8D-9876-6D46-0D50-6C755356229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01CB923-8F2D-97A6-258F-98F68F921A3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764D2D4D-8C05-0029-8E21-F59A23F3B8A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B2572FA5-5561-1BB8-907F-07FDB048BB27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3E8E0A7-6D37-C557-DA06-54D5675D94B3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26399872-7E74-AD36-CF09-F41DC11A7F1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2B01839-E34B-C52D-A2F9-F058A53D99E7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66A58AE3-8C11-30E9-B5BE-32572AAD4127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E42BE14B-0EB5-144F-8B0A-9B54C5E283D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FDB6949D-3FB4-6C78-B1E7-ED08029E97BC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B38C2B62-6980-4E10-9EBC-57522CD44781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A59A6D4E-2689-9909-264F-48B1BD9E7B3F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5CF1569A-4652-AD1F-E4E0-C38759176EB2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1A586553-977C-1167-AAE8-B0C6F2A1B232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AA90DAC0-18A9-C4E0-80E9-175386306A48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9D649761-B970-CD0C-E2A4-77B5BF41293E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80CB3055-C2F2-2198-1E7E-1EBE1F09E729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F1F4C6F2-D58E-3014-3204-49C3EB740377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D41E7F75-2893-3C6F-5E99-4853E5854EEE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89DBB9AE-E8A4-0ABF-024F-07768E50F9C6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C215012C-0A27-9139-2E92-92DCA2FD839E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C8CC74D9-19DA-860D-BF9A-391B81FEFCB0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295084130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6B5BF-5580-4EF0-AFB0-CC84ABBE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November</a:t>
            </a:r>
          </a:p>
        </p:txBody>
      </p:sp>
      <p:sp>
        <p:nvSpPr>
          <p:cNvPr id="4" name="Picture Placeholder 3" descr="Picture placeholder">
            <a:extLst>
              <a:ext uri="{FF2B5EF4-FFF2-40B4-BE49-F238E27FC236}">
                <a16:creationId xmlns:a16="http://schemas.microsoft.com/office/drawing/2014/main" id="{E006C9CB-DDA4-884A-93DF-17446AB563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 descr="Picture placeholder">
            <a:extLst>
              <a:ext uri="{FF2B5EF4-FFF2-40B4-BE49-F238E27FC236}">
                <a16:creationId xmlns:a16="http://schemas.microsoft.com/office/drawing/2014/main" id="{90392888-3796-4EB0-7A4D-428EECF074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38235F-6A0F-1723-1D97-37497A49820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87CE17-DA07-54BC-AC60-D5F9F63F90F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0610CCC-66A3-3B65-9A75-1BCDED039A7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CDBA8CF-DC3E-6670-79C3-ADE04C0058E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AB6E2EF-F643-63FE-ED1F-605C4339D79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2FE837B-5C9D-C13F-7914-B23BBDC8F74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64E6735-5843-13F7-BEFD-2C1B5BE68F9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AC66A9C-12DB-E02B-B2C5-17E79E6B1DB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64268FD7-A3F2-70CE-B2E8-6C9D4D44F7A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D3F22FB-F6D2-86FD-B309-99B2F319BFE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9556FC9-5D95-0ECC-F3E1-CC6035E1231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82494AA-48C0-6DA0-245E-F24DD02D7C5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2B666502-CCF7-3C56-2C80-F86615C4014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E31D02B-CD97-F288-4F4A-2431AC9B422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50A3C01E-E4F4-56ED-8E60-30A0AA36C0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C51F71BB-6F04-C3D1-1EA7-12B368A960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22545A6-FD7C-B54D-6540-A7C524EC81F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51E836B6-5C0A-1B2C-0C33-F366ACE5737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190279A-3D23-9AA8-F50C-FAD22670C5D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B158CDE-1FF4-1890-DACD-B7881A2D97A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C6F7AB0-5EEC-6FFE-743D-4086257B501F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DF37DDC7-C6A6-8D27-508B-D091C526032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B297CEBA-9283-969B-DD85-1D41E5D09186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25E10904-DD67-ED9A-6A8B-254DFB93B0C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9957C93-AC6B-A85A-10DA-5223AA644D3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83FB0AA1-D336-02A4-FE89-79AE98AF9497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8827CAD-2C96-906F-5771-C4D0B3BF72C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9BE2FFA9-7CBD-AAEA-F77E-BD073796CEA6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10CC5C9B-03AF-2DBA-1950-B59CEAFA7569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642281FD-DA96-5ED0-9D5D-19A86765914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B27E8ABE-D883-0D7D-6CCE-42A00AB9FFB8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4E4F530E-02D8-6D31-3C8B-18520339431E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5682CDAF-A333-3E48-B509-7457648BD2DC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A8F710F8-E481-03C5-AF23-24BAF9D2EFB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527D123-97A0-A64C-39B9-3EFFEDCAD88E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88EEE471-7AB0-29E1-2354-C84C73D35524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D4998E42-5D0E-58B8-A1BE-2ECAA5F7729B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12F3FB66-1832-688E-78C0-3B5D80B8FD63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7BB746F-66A9-04AD-9AE5-6765DC3E7628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8EDB7D84-E47A-F867-BB29-BAB10081A9D4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1380D89F-36D4-DD21-5120-5ADE7B0E3E2C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8C0D8A14-33F9-1265-15DF-2CB656555C8E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22336153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B47E0-79CD-4095-8EB0-89F93B1D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December</a:t>
            </a:r>
          </a:p>
        </p:txBody>
      </p:sp>
      <p:sp>
        <p:nvSpPr>
          <p:cNvPr id="4" name="Picture Placeholder 3" descr="Picture placeholder">
            <a:extLst>
              <a:ext uri="{FF2B5EF4-FFF2-40B4-BE49-F238E27FC236}">
                <a16:creationId xmlns:a16="http://schemas.microsoft.com/office/drawing/2014/main" id="{43B745DB-9D95-EEF2-D4B4-BABC780DD63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 descr="Picture placeholder">
            <a:extLst>
              <a:ext uri="{FF2B5EF4-FFF2-40B4-BE49-F238E27FC236}">
                <a16:creationId xmlns:a16="http://schemas.microsoft.com/office/drawing/2014/main" id="{7DC52105-64EA-1C9A-1658-0C0E6B71D15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926BF0-81A1-5CF6-0941-C01F8DA59E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BEC226C-D918-EB91-28ED-46F38957EE7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B3802B8-4A60-7966-3FF6-E3C72ECD587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3C8E8BD-C78F-1170-EF46-FE1058BAE53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32F5E04-3714-7C2B-3CD6-1D95641C91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B766B89-F19E-6203-8BBF-0E05BA11334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948D58D-A593-BC04-A70F-9846C8299C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413F5F8-CB75-9902-2F19-93DAFF872DA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86EC62A-3B42-B538-38E4-F65F45A57A9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5E56338-283A-F4AC-97B0-A94BC3292DF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13E4478-277F-6E65-8306-AF18F405259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8752A01-D08C-F3B2-3915-5137B676C9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C168EFF-1CAE-8C63-F564-7BA4C9F18C7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AFF54B4-5D0C-B3C3-66F7-17209C1F40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1BB5C218-553E-BC34-25BA-D5228A92C0F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E469F94-46C7-9A9D-DF5B-747BA055EE5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DC7E530-4916-0D4F-5714-EE0CB37D443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D2345C9-563D-3B75-541B-32AEE272B3B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CE40026-83AB-85E6-82EB-23087866076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67A2F54B-124E-3F03-B94C-51F580C0840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FC92BA68-0FF9-5B52-81F1-A4692377A8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089B142E-C8BE-5510-E68D-98B35695670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48FDCCD3-D89C-01FD-85D8-1A143934C13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8694C8FF-1F33-0B73-879B-FAAAD3B8D6A1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9A2E88D-9BEB-D9CF-02E4-B454603BABF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B461E00-4E79-3EF2-87D1-E711C349D8D8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23E280C-40C3-4C7A-B66B-D58C979C0F9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010CE976-DCE3-14A9-3C31-8E4C274BF8D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DAB2502E-9A6E-0E55-3F60-A4152FF4FE11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84AFF6D3-6DD4-C740-B61B-5279DB39C05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85F65349-11B4-858B-11E2-E69C6A6D04E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CFEDCAC8-8161-3F15-1ABD-B20750FD8F09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9372E649-92F0-65DC-B42F-D8D6F40AB0A7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8D81DE36-00CD-0DEC-C0EB-F2F704EE9A2E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239925D1-3253-C109-5A8E-D361E8A6B4D5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21CB7EF4-954A-9C4C-A166-2E978A1A4510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6DD70035-A7A8-830E-92AE-BAACB9009E8D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519714D3-5B9D-D04A-D7EF-464E99A80C82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B426D043-AEB4-E85B-B3B0-8A14FDDB334D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D185D252-B40E-6339-2D82-0AAB69A58FCF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B3B2FD1C-CD12-BFC7-C538-C1F3CFDCF301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37ADA7D3-BF82-8723-330A-4DE0F65685EF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219559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7FE9B-C512-4091-AB8E-603F14837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January</a:t>
            </a:r>
          </a:p>
        </p:txBody>
      </p:sp>
      <p:pic>
        <p:nvPicPr>
          <p:cNvPr id="4" name="Picture Placeholder 3" descr="Girl sledding" title="Sample Winter Picture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5" name="Picture Placeholder 4" descr="Man and four children piled on sled" title="Sample Winter Picture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2206CC-8AE2-D9BE-5483-AA939B49CD1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9194E48-8924-BAC1-DDEF-4713988D936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New Year’s Day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6B39706-F089-5CAE-FDA7-B512B696157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14169A3-FF1E-B1C0-260C-D0AD965CF20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EA30C8-17F7-AB1E-300E-3180F9274F4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57E6E42-A551-13A4-AB6D-A88A6EDDDCB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8" name="Text Placeholder 26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0DDF3BC-9F02-932B-0ACE-204E5A07B50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AC70532-4DEB-0B8F-96CF-AE5EA7F4B72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9B70DD5-D12A-CD38-F1CC-9103ECB1D1C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449ECB7-10C3-3469-E061-BDD5A61BD3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71E4C18-9AEF-5997-1B0C-59710EFEB4F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B2FCD39-EBB3-3D91-C4BD-AEECF645852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21EE343-5787-C76B-50AF-B0CBEAC9D4F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BA5525A-1C23-5602-B047-9F84CF76135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6F9A6EC-B433-0E07-0FF7-4207F1D9A46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EC2CE063-66BC-2499-8D75-34FE343EF57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36D427A8-FE0D-9B99-4CE8-7F161767D93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2A22BC7-C45E-3C26-70C4-B88F4F45760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35C729F-5902-7DCD-1BCE-2CE257A20195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BC74117-496B-7625-BF6A-4E7AD0A65DE6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2D747175-8493-FEE4-DCE8-EB574ADBC3DF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E0C2B534-E2B4-D6C9-C70D-507BCAB7605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2C26215A-866F-47FE-479E-934CABA3F0AC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8026F55-7A80-52CF-BFC5-4A8E3B21D2F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787F22FF-3FE5-5101-21BC-388B9726E61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908471-E678-86D5-FA79-84E74103AB7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5220A44D-C2ED-C7B3-AB3C-D3E7D50D169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B6E23CE-F330-F9E5-D4AA-85CBA30AFA7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2ADE4EC9-231D-D265-BFDB-18B865B68D2F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29654B3C-9136-5C06-368E-585B72050198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96E7ED35-F13D-E5EF-9CAA-4AA32CF0CEBC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7A9D88E-1DAE-ECA1-16DB-4D078E505896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CCF09491-BE46-CBC9-3CC3-4513EF822F1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71C1089-53C1-6076-D05D-0099BBE8E39D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735BB3C8-5630-C4B9-F234-C5E6E7E7E843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4F9B90EB-B051-5FE8-EB65-D56C9B6140B7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2D86836-6C32-6568-F9FE-D84F5CE0F13A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E16B15F7-0CB0-9B22-1037-1E3AAB7CEC7F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A3BA8DC1-FFD2-BA3A-7E69-6A64768FCE6E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5676DC80-C62B-0EEA-1BF4-5EB4EBA05DCF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207936A5-7725-B916-4D3A-EF8566136E88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7102272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9A7AD-DBD9-49C8-82FE-1A68DD51A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February</a:t>
            </a:r>
          </a:p>
        </p:txBody>
      </p:sp>
      <p:sp>
        <p:nvSpPr>
          <p:cNvPr id="5" name="Picture Placeholder 4" descr="Picture placeholder">
            <a:extLst>
              <a:ext uri="{FF2B5EF4-FFF2-40B4-BE49-F238E27FC236}">
                <a16:creationId xmlns:a16="http://schemas.microsoft.com/office/drawing/2014/main" id="{FD2CA2D1-5B75-A240-0DB8-756AF191F3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 descr="Picture placeholder">
            <a:extLst>
              <a:ext uri="{FF2B5EF4-FFF2-40B4-BE49-F238E27FC236}">
                <a16:creationId xmlns:a16="http://schemas.microsoft.com/office/drawing/2014/main" id="{EC0E0E0C-4B0D-F05E-20E8-C28ABAD9484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777DD81-CCD5-6A9E-3902-FA554784BD0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2054400-1568-3E16-814A-7BB03554DE1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E009C1F-79EF-0978-5ABB-5A1625E5F0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7029F8B-3D44-8F35-B1EF-4D4B34DA923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5F21BDE-A574-F537-AC97-BD363AD6A7F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B814D4B-7EFE-A68A-6DDC-E97ADCABC6C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8A9089D-E12C-5C75-243E-8F51DF09504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D4ACEF4-DEEA-0092-9523-333B19C7717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3563C14-2EB3-5C19-FAFB-095115862AD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A6B2E06-2440-6B32-A91E-052DCA32826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1744ACA-B4EE-394F-C901-EDA607CEA1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F2D1CC7-B32D-FF42-E518-B0C9943ABFA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BDC8C03-356C-9431-0EB7-8550308FAC4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9C7DFC-B9EA-AD82-2600-029E4C9C021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C01D6116-21B5-C556-6705-47FA134B2C6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126766C-5089-1ABE-AAAF-C81EDBC1909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9D7CD80-BB28-4F29-95E1-47B4441E669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26E66A9-2973-17B3-010C-E557C546879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65F13BB-32D4-D424-7947-0E2EB7B5FC02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71BFDAC-F162-3C39-98F0-3C3D764902E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11734F7-578A-06B0-2B44-D5504EE4F0D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5DE1E3DC-73D6-FDFA-1C01-1A34F9651AE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1F75B09C-B5B5-6DDD-CD0F-D886A5453C4B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574470E-AC49-B344-03B6-AD314382BDC3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9419BB25-3F5C-0353-1568-59A403B6E475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845BB2B4-C892-D3C1-6502-BFF7DE1DA93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BBCB65AE-C719-D9B7-FE5B-E86845F4D1C5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B475D3AC-B08D-BBA2-7508-7AD0749D46B9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D802FE26-D43E-093E-B78B-7B2933F80244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4E17CE59-81E8-F7A7-0073-6181AF6E0D2C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D1383CB2-83DB-25E1-0B3F-47337E14F10E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15B85114-9CC5-B870-01ED-38DA23937039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DE78DF33-D9F4-FA54-445E-953D62CFF384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725882BF-9CEB-059B-988F-1B5E4AE0B829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7585E12E-DAC1-A56B-B68A-0948EBC31D3E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B1BCABA7-2E1C-C855-945F-AD182A076B2E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BE09B21-D8DE-FB31-3502-AF27C39DA2ED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C3CB5128-6013-8E73-FAE6-1A0BFB5E41A2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3F65AE26-6B46-FEAD-B6DA-2BB240B0FC09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CECFBD19-2A16-015C-7383-7377AFA6AF52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4F4990A9-69B0-DE38-0C49-2BD695EAA80A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EE069F45-3DDD-F985-AC88-79B68C500266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0594843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98CF6-2898-4416-9D4E-D41BAD8DB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March</a:t>
            </a:r>
          </a:p>
        </p:txBody>
      </p:sp>
      <p:sp>
        <p:nvSpPr>
          <p:cNvPr id="4" name="Picture Placeholder 3" descr="Picture placeholder">
            <a:extLst>
              <a:ext uri="{FF2B5EF4-FFF2-40B4-BE49-F238E27FC236}">
                <a16:creationId xmlns:a16="http://schemas.microsoft.com/office/drawing/2014/main" id="{CCF68C7D-03B2-CFB3-9400-AD3049D2FDF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Picture Placeholder 46" descr="Picture placeholder">
            <a:extLst>
              <a:ext uri="{FF2B5EF4-FFF2-40B4-BE49-F238E27FC236}">
                <a16:creationId xmlns:a16="http://schemas.microsoft.com/office/drawing/2014/main" id="{90747E44-026A-C25A-3117-E6D4E970E31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5051C201-4137-76A1-CE7C-EC13B6F428C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ED381739-3385-C286-4B89-7B22FE4F1C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FD9A7AC5-5EE6-1B48-8407-8FBBBC0BE29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385C3FBE-596F-7419-E24E-79E1E58AC9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BB04613C-64C3-4EB0-3490-854FF8B08DA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42682A7-1781-4F13-F260-3A5CD44ED4E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2144AF17-8E62-DA58-E8C3-2C1E712261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13A408F0-923A-5E56-945D-5D1A6DE8C9A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881AAE5B-7617-AA66-21EB-2196BBD9A34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F7DC87E8-3EE4-A1FD-639A-FC1D84D00B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B370E56D-B831-57C1-39AB-C3D8418ABCD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0BDA21BD-4EB7-665D-B048-1B8C7C741AA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88EADF99-871A-D9B4-B1A8-4E0BD90E75C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725C4633-1A14-901B-6086-A193B34FCC9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B62BD5AA-661D-638A-3986-AF2D8F71E9E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CB2FC65F-75AC-332B-33DB-8F9BE3FDD39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E579CB5-A5E6-601C-DC00-849899EB8C7E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0D040E2B-3C9C-FAEE-A59D-9BA696D53E0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BFDDD215-18B7-AC11-E549-DAAD1EF35F1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341145AE-413F-6077-2B91-534A3EC7BB8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D906D788-A81B-946B-CB72-B3BCFA2DB7E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09E4F9E3-FEB6-1055-A9C2-421502A1B7F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B6BC6C20-A376-97AE-45AF-706CF9E43C1C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F682875C-4CBF-F437-FFD2-2E276E85D9F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9BC8F77D-6D5D-3624-2EA2-74C00CD9DF82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BC364547-52DA-C81D-DE07-3693EA19518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39E506A1-15C9-8456-63B0-1ED8707BD078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EC04BC46-40FA-5280-9A9A-79821E886F43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88A9B7D1-E8D0-AF8B-1E81-5951617D0BB7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583919B6-F8CF-292E-C536-36DBA7026A34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9937CDED-32AF-8121-B9A9-8BA17D592E7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5082AD8B-66AE-846A-A8A4-996234C2FB69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13C16866-F77C-B2E7-8492-D8DCE8127E14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96B7E2F9-1388-B3EF-F8C8-91EEAA90055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2" name="Text Placeholder 81">
            <a:extLst>
              <a:ext uri="{FF2B5EF4-FFF2-40B4-BE49-F238E27FC236}">
                <a16:creationId xmlns:a16="http://schemas.microsoft.com/office/drawing/2014/main" id="{D7AED1CC-F618-0261-10D2-B85E88F1D86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Text Placeholder 82">
            <a:extLst>
              <a:ext uri="{FF2B5EF4-FFF2-40B4-BE49-F238E27FC236}">
                <a16:creationId xmlns:a16="http://schemas.microsoft.com/office/drawing/2014/main" id="{94160A20-8075-D51C-974B-E783C5E5D4B0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4" name="Text Placeholder 83">
            <a:extLst>
              <a:ext uri="{FF2B5EF4-FFF2-40B4-BE49-F238E27FC236}">
                <a16:creationId xmlns:a16="http://schemas.microsoft.com/office/drawing/2014/main" id="{BBB1462E-F554-CE1B-FB00-C5083AF42F59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5" name="Text Placeholder 84">
            <a:extLst>
              <a:ext uri="{FF2B5EF4-FFF2-40B4-BE49-F238E27FC236}">
                <a16:creationId xmlns:a16="http://schemas.microsoft.com/office/drawing/2014/main" id="{4BD9CFF6-DCBA-44FF-B03A-2DC36494A16D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E88C7FDA-E3EF-8608-7400-820C1D1B3AEF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7" name="Text Placeholder 86">
            <a:extLst>
              <a:ext uri="{FF2B5EF4-FFF2-40B4-BE49-F238E27FC236}">
                <a16:creationId xmlns:a16="http://schemas.microsoft.com/office/drawing/2014/main" id="{29259AF2-5EC2-B8EC-6DE6-03BCC3518A72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8" name="Text Placeholder 87">
            <a:extLst>
              <a:ext uri="{FF2B5EF4-FFF2-40B4-BE49-F238E27FC236}">
                <a16:creationId xmlns:a16="http://schemas.microsoft.com/office/drawing/2014/main" id="{0AF102A1-55F3-E637-8805-2BC388698CB5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9" name="Text Placeholder 88">
            <a:extLst>
              <a:ext uri="{FF2B5EF4-FFF2-40B4-BE49-F238E27FC236}">
                <a16:creationId xmlns:a16="http://schemas.microsoft.com/office/drawing/2014/main" id="{68C77BF0-0643-8110-1948-90B822F6E359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589832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067B9-F7A6-4FCF-AE1D-D50A2394A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April</a:t>
            </a:r>
          </a:p>
        </p:txBody>
      </p:sp>
      <p:sp>
        <p:nvSpPr>
          <p:cNvPr id="4" name="Picture Placeholder 3" descr="Picture placeholder">
            <a:extLst>
              <a:ext uri="{FF2B5EF4-FFF2-40B4-BE49-F238E27FC236}">
                <a16:creationId xmlns:a16="http://schemas.microsoft.com/office/drawing/2014/main" id="{54C997EE-3E5B-9071-4993-D822F84151C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 descr="Picture placeholder">
            <a:extLst>
              <a:ext uri="{FF2B5EF4-FFF2-40B4-BE49-F238E27FC236}">
                <a16:creationId xmlns:a16="http://schemas.microsoft.com/office/drawing/2014/main" id="{3CA42839-6895-C393-8DF1-D8B37D001D6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8EA36AB-37C8-CD7E-1E56-9319AACE193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0CEEF41-3000-399B-6639-08B1322D853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7E11FD-1770-E838-BFFF-959023CFDE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1C421A3-3B65-8799-F16A-D9F6FB22F5B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9C03B76-8697-18EF-213B-1C75F74963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A6E1372-A1F5-0F54-5ACB-C5E3CDD8CDE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B794ED7-CFD7-B471-6AAC-3490CADCA83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60F3F9-3546-291F-92BF-D739E0878DA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8F4C283-05BA-DD35-445E-0D710D5E54E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4CB2A6F-9F31-7979-9998-00194008153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E59B163-8F47-11A0-C592-D5FCA7A97D9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5B68342-456D-3992-D358-19A503FF99B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E53540C-FAA9-0F62-7B58-8F5AFD22DFB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29B0AA0-E230-81AD-F8B7-1DAED52159B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7314A7E-583E-FE8E-671D-A8996CE8D51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2782874A-8579-5493-ED13-87983073861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4C43DE4-AFB1-9EEC-978D-46E51893A73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70CE3F3-4F58-E0AD-B984-40AF94B62DEE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188E7250-0855-04C4-AA1D-DEEEB051017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C20595F0-3621-B840-3AFB-560F83DE8A6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8F32313-839A-0511-CDA9-F858413CA8A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625A8E0-652D-BFE7-D0D2-3B46F2AA0E0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543447C-BA21-240E-EE03-24A0AFB9B78B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0EFFDEBE-2197-04D9-D630-4F3B8C256A67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E1715C50-123A-FB9C-52A8-1B2BCBDAC97E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E94BFDD-F3F0-81B4-C96A-3750D8B0A3A0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496050F-A592-A751-0F78-7D628C442E41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60A25896-06BC-5597-DD53-E8047B9B00CD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6E67DB0B-2A37-F0DD-F638-C5D6D2E48802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51230416-73A4-2559-8855-9C703552F980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861A0C1B-C092-50EB-DAA6-1FC092A46B6E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F3A1CEC0-FD2D-AE83-D0BB-0DEBBE120E53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D891B124-D27E-BE9C-AAE0-C5C317126CE6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249A6622-9F92-E923-424F-981E5B4F1A9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71D85938-A036-DB3A-D72B-FE82A6195066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5422D116-2455-E2C1-FA33-B36A92768AA7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38694F3E-96E5-C0D7-0F8E-086FBEE3C74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E3133199-AE89-4E3D-6D34-80C6B9D66442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F6416AF-D767-1B91-04FD-8D48910ED706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C5CB1F0B-2E68-1525-0DB5-D26B06116D3B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CD857FFD-A5BA-8068-FD51-CE5810320727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C96F23E3-028C-891A-488B-72B181C1FC82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295783493"/>
      </p:ext>
    </p:extLst>
  </p:cSld>
  <p:clrMapOvr>
    <a:masterClrMapping/>
  </p:clrMapOvr>
</p:sld>
</file>

<file path=ppt/slides/slide5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B884C-2300-49E3-82DA-53E2839C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May</a:t>
            </a:r>
          </a:p>
        </p:txBody>
      </p:sp>
      <p:sp>
        <p:nvSpPr>
          <p:cNvPr id="4" name="Picture Placeholder 3" descr="Picture placeholder">
            <a:extLst>
              <a:ext uri="{FF2B5EF4-FFF2-40B4-BE49-F238E27FC236}">
                <a16:creationId xmlns:a16="http://schemas.microsoft.com/office/drawing/2014/main" id="{571012C0-B789-CBCE-C296-F6F3A02857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 descr="Picture placeholder">
            <a:extLst>
              <a:ext uri="{FF2B5EF4-FFF2-40B4-BE49-F238E27FC236}">
                <a16:creationId xmlns:a16="http://schemas.microsoft.com/office/drawing/2014/main" id="{48ADA35B-1746-F363-93F0-38B69FE763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852E70-E31D-3955-C6FC-93DF48F4474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55931E8-1DB7-8AC4-6D97-6C771B7CDA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1D2BD13-B217-C193-8D36-627B6EB8C9F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17A9B2-C973-1D49-B295-89719D7752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B6517BB-53E4-DD13-F11B-BB8E19DCD8D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AB5D5C2-609C-8027-6563-3C60E743DE9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C077A26-F217-F7F9-1897-E5D33CC1030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33FE548-317A-F4E8-AD0A-CCB7DB451DE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C8C07C9-CDF7-CEFE-5647-25659396FA7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43BD43E-DB18-CFE0-9B14-0D864D4D96A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3445423-AE0B-6E78-F0CD-CAF0FE6B29D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48EC6EA-4063-766B-BAEF-207EA8D028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E0204C0-7AEA-B1A0-3C02-82199260DFE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156737E0-1D45-9B12-A1B6-9BE01E02269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B93EEB4D-8ECF-EEE9-66B7-75FCFAA5AF9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2446342-8F6A-A9CA-0A23-1FC89B9290C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3291E11F-38DF-C3E0-58D8-771DC2C469CE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BC95D54-2D01-D203-018A-F08C0B9FDA7E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589777F-194B-865D-BA4E-90B20E2251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1FBC8E27-DF1E-24B5-3626-F03BF72595E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665C193-8501-CC83-72BA-587952A1ED2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3F7416F-1EFB-E074-80C9-733BA8F7CC0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39350D53-A1A7-9B02-5D87-B970D78A50A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23688143-8E95-D6D2-EF70-A387279BA73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143FADCE-F2A2-3A59-4DB4-C7CA6E9D5B29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C421E509-0D3A-BF5C-86C3-D4E2767D97B6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749E4416-0E62-5567-956F-2158A969E64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527495D1-32CB-656B-F071-41FE57F5DB43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DAA36472-0AF3-6295-70ED-47A05487B3C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38280216-BF5C-79EC-0BB9-F8D779A100CD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9BCBCF43-1A54-AA9F-4D54-38F37734640F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BDA93BD-6530-81DE-D87F-113664A47DD3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5C7A9F93-F904-45D9-C9CA-1E8A579A5C50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DA579CC6-9EB3-4970-5506-82F82BBC929C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4AB46B0E-0F36-A178-7048-D883F0C39BA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73E74F99-16EA-12A5-69ED-781B411023F6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D62DE29-5DC7-31A5-ED29-65ABA8183A25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871E9678-E657-76D4-B2CC-D9915CB8D10A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6646F7FE-1D4E-5E43-C67F-46D692164EAB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30567FF6-4527-1416-B87B-2C8D137BED6A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467D2FB1-2319-7A82-2AFA-65C7AD68E609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DD9F97A2-E5AE-F3E3-7CA8-6A61A8A39C90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718207203"/>
      </p:ext>
    </p:extLst>
  </p:cSld>
  <p:clrMapOvr>
    <a:masterClrMapping/>
  </p:clrMapOvr>
</p:sld>
</file>

<file path=ppt/slides/slide6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2DFA9-C08E-4DFE-BE42-4BA821100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June</a:t>
            </a:r>
          </a:p>
        </p:txBody>
      </p:sp>
      <p:sp>
        <p:nvSpPr>
          <p:cNvPr id="46" name="Picture Placeholder 45" descr="Picture placeholder">
            <a:extLst>
              <a:ext uri="{FF2B5EF4-FFF2-40B4-BE49-F238E27FC236}">
                <a16:creationId xmlns:a16="http://schemas.microsoft.com/office/drawing/2014/main" id="{5AFA921B-71BD-0F17-D261-FAC56D39EA5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Picture Placeholder 46" descr="Picture placeholder">
            <a:extLst>
              <a:ext uri="{FF2B5EF4-FFF2-40B4-BE49-F238E27FC236}">
                <a16:creationId xmlns:a16="http://schemas.microsoft.com/office/drawing/2014/main" id="{0CC4FD81-CAF5-BF08-AF2B-2DF0AB17A62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6AE02367-1A3A-C685-9CB4-F434AA2A9D7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7DA4B77D-E640-B1B9-AE30-B31D9391208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C918F7F5-A31C-5F40-C95B-4115919E70A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AAE1D50B-A1B9-5A53-F6E7-7C1AF342437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C13BE4BA-9CFF-C4E0-C400-175B0816CB3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2B628B35-70AA-9AC4-E4CD-2D2CC4653A7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F702BDAC-72AB-F664-F25D-E13FECCD6A3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259D7457-1F2C-E7D9-E461-DE2686BA89F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E41243CC-4CD8-15E1-C86D-6004D148D61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DF35F680-3C7C-9C46-C482-845C7155AB3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5C18D236-A0D5-C1AB-8CCB-8E47F36DA2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C4CBD048-9111-3948-566A-45F38B832E4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33CC029C-F4B4-95BA-5B3F-A9F42266AC0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FBEC88B8-E277-3A5F-70F4-36E024AA2D4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9EE2C6DC-EB20-6489-633B-3A57D70F0F7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13584E18-6195-3E28-4210-A6C05AD5D09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53BF04C-5DBE-6E1A-481D-629FD95B0F1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7388F1A4-91DC-1F2F-8018-382D4411601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60BCABF2-2D94-253A-6C79-C1E5FBAD5E7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CC9A36E8-9306-F101-1C82-5CCE0B7CCBF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C6A6BD11-4B8F-884B-88BF-BDC76CA339B0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41755A01-DA46-D844-A151-DC28109B89E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49FE20E9-B891-04CB-7E0F-9012307391A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15908F8D-FAEA-4A8F-3DA4-CA4BC702638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8FB0AFE9-7DDF-4D15-50ED-E58CF6F9DBEC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2506D669-3A2C-3C67-1C68-775E05834A03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CC97AAFF-4655-73A3-D375-93B000BA55D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75E4FAB9-2892-AB3B-D2A5-ED8709AD6F4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8CBFB060-433A-7B91-B813-D2E5A43D95D9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>
            <a:extLst>
              <a:ext uri="{FF2B5EF4-FFF2-40B4-BE49-F238E27FC236}">
                <a16:creationId xmlns:a16="http://schemas.microsoft.com/office/drawing/2014/main" id="{D0DF5E61-1B93-9EB9-9039-ADBCC401156D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58383F51-FB34-A468-6A24-89DC975070D3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85FB03CD-9A52-6BDD-F4AD-EA30E5A128F1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923D5C40-C8CF-4B5E-796D-412619212124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43763982-B7C6-E66B-629F-3C85220EF0E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2" name="Text Placeholder 81">
            <a:extLst>
              <a:ext uri="{FF2B5EF4-FFF2-40B4-BE49-F238E27FC236}">
                <a16:creationId xmlns:a16="http://schemas.microsoft.com/office/drawing/2014/main" id="{735E9C20-1621-CAFC-B7EB-A19B94EC5273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3" name="Text Placeholder 82">
            <a:extLst>
              <a:ext uri="{FF2B5EF4-FFF2-40B4-BE49-F238E27FC236}">
                <a16:creationId xmlns:a16="http://schemas.microsoft.com/office/drawing/2014/main" id="{B218DE07-0EBA-A12B-8B0F-6D7FA7E5E768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4" name="Text Placeholder 83">
            <a:extLst>
              <a:ext uri="{FF2B5EF4-FFF2-40B4-BE49-F238E27FC236}">
                <a16:creationId xmlns:a16="http://schemas.microsoft.com/office/drawing/2014/main" id="{50396392-EBDD-DE92-4897-36A29CA7233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5" name="Text Placeholder 84">
            <a:extLst>
              <a:ext uri="{FF2B5EF4-FFF2-40B4-BE49-F238E27FC236}">
                <a16:creationId xmlns:a16="http://schemas.microsoft.com/office/drawing/2014/main" id="{EE9FB8CA-20CB-9084-A556-F62CEC5F2EFF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A40AFBC0-8729-A81E-1F37-4BB6819A48B1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7" name="Text Placeholder 86">
            <a:extLst>
              <a:ext uri="{FF2B5EF4-FFF2-40B4-BE49-F238E27FC236}">
                <a16:creationId xmlns:a16="http://schemas.microsoft.com/office/drawing/2014/main" id="{EACD7F3E-8A68-25C4-3720-7013092F41E1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8" name="Text Placeholder 87">
            <a:extLst>
              <a:ext uri="{FF2B5EF4-FFF2-40B4-BE49-F238E27FC236}">
                <a16:creationId xmlns:a16="http://schemas.microsoft.com/office/drawing/2014/main" id="{9C80F4AB-0A8A-6563-65E0-03C9D5313549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9" name="Text Placeholder 88">
            <a:extLst>
              <a:ext uri="{FF2B5EF4-FFF2-40B4-BE49-F238E27FC236}">
                <a16:creationId xmlns:a16="http://schemas.microsoft.com/office/drawing/2014/main" id="{A2082013-143C-2248-A2F6-2BF1061281C8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84613369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8B91F-BEF8-4A2B-BE6B-6C60A41CC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July</a:t>
            </a:r>
          </a:p>
        </p:txBody>
      </p:sp>
      <p:sp>
        <p:nvSpPr>
          <p:cNvPr id="4" name="Picture Placeholder 3" descr="Picture placeholder">
            <a:extLst>
              <a:ext uri="{FF2B5EF4-FFF2-40B4-BE49-F238E27FC236}">
                <a16:creationId xmlns:a16="http://schemas.microsoft.com/office/drawing/2014/main" id="{8C994B43-9777-7718-D68B-36B5B46A0F3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 descr="Picture placeholder">
            <a:extLst>
              <a:ext uri="{FF2B5EF4-FFF2-40B4-BE49-F238E27FC236}">
                <a16:creationId xmlns:a16="http://schemas.microsoft.com/office/drawing/2014/main" id="{757CEA23-01AA-F1A1-A50E-231D1398FFB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C4B6EF-2E45-43AB-F788-811BFBAE7E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94F66B-0316-49FD-2DCF-2A6E4F796D2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B614EF6-66D5-B94B-7DEA-4B0D215D3B8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4020577-B204-8457-E70E-FCB38A3973D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3C3A13C-17A0-326D-150E-F14C7BBC1D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12E1429-D523-E7D4-3310-8060D0AD594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12562BA-1C71-1EF9-5485-56EB044E76D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A782A35-D741-1FD1-B7E7-6D5F5E55D75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A3B78B3-6541-16F9-A714-80DE18D5574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BA57A93-9A92-8059-BEE1-C4229A13C90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6B36F71-91E9-F5F5-3AB8-7046EB568B8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16A02FC-DBF3-EFF3-7BF4-C1B89BCA501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0E82B5F4-6AB1-B0CD-4AEA-4808F2B4692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5877B3-60B3-C2CF-5DDD-EC401913D73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355E899-BC65-1E12-5C32-CCD334A5F5B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C663237-C2CC-1D97-DEC0-14FFDDF0B61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AC9508D-520F-43A2-25B2-18D80B8E132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9A8C1C19-764A-6428-DDF1-B84469770822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612A9A0-8197-675E-E5EE-C1821953C65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C57242D7-FC28-6244-FFAD-C1AB3CE5DE8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49B3810-A63E-1C4F-B301-1AE217589C9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C8CA012-E233-1318-B9F6-DFFE3926FE8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CFCC357A-9622-7579-3030-52CC080EC366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FB4099AE-32FF-7826-A53E-3E74FFA5038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3BB44089-89BE-AA94-5D5B-B3E746A3114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72706FC8-B954-5EB3-C354-1F478E7B8BFA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4F664D67-3910-CD2D-9B80-D462BDE0E903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0D197B7C-E857-0E68-BF8D-DE60737384D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B09B807F-3C8B-BA21-8605-86070528903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95D8A94-740F-315B-8BB1-59E017A30018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DBD338A2-C40A-24D4-8B19-61D64EF9A350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84BB3E7-9054-004E-89FE-20D2FC771826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A68780BD-CD44-4485-A791-F884D0A865BD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68814C79-9765-2F14-20A2-6F26C9DAA270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346DD34C-C463-9DDD-E767-65208285712F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664327E0-B1DC-CEFC-550D-78BC31F4B8B1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273EAEB-4CCF-C8E1-9B15-07F591DB996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53FB5FA0-07CB-65DE-8E40-79B9CA6B0F45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85B1833-A110-3CFC-0585-D870C584063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8B34D2CA-D384-A505-EB1B-C5B4B5F7A9AB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87F28AC5-1F36-1FA7-CB1F-394CF3321EF1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6F70E467-0270-B9F1-F8A8-212CA9CCD318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79408641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7D657-3B80-447D-814E-8B92C8133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August</a:t>
            </a:r>
          </a:p>
        </p:txBody>
      </p:sp>
      <p:sp>
        <p:nvSpPr>
          <p:cNvPr id="4" name="Picture Placeholder 3" descr="Picture placeholder">
            <a:extLst>
              <a:ext uri="{FF2B5EF4-FFF2-40B4-BE49-F238E27FC236}">
                <a16:creationId xmlns:a16="http://schemas.microsoft.com/office/drawing/2014/main" id="{91B90676-B5CB-2A6C-4BD1-D7A23039AF1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 descr="Picture placeholder">
            <a:extLst>
              <a:ext uri="{FF2B5EF4-FFF2-40B4-BE49-F238E27FC236}">
                <a16:creationId xmlns:a16="http://schemas.microsoft.com/office/drawing/2014/main" id="{485E88E7-9283-598F-E132-8EDC217AEF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5290816-0F45-F84D-8743-C91B3DC6ABC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4F0ABB9-8917-3E19-077B-23F1EBB7157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170BF59-AE10-9101-EF72-4E772F5F739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50FD70D-4338-3E05-6299-2F0A88BA7F8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6B14B61-5A0E-6E64-E6F1-6FCD6EBFC1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97ED1B-DBDD-011A-D626-7F147585EB6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F1B74A5-20D5-F91E-F57C-B17A51D5B04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13FBDF6-F7E6-6077-BFBF-36470B9F6D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0931C2F-9B3D-D379-87F5-16842D7DBDC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BCA6702-C4AD-4EA9-339C-0C7D299AEEA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B327FB3-772A-3C76-27C6-81CAA083A75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9D28E81-2FD0-6601-C75B-338F3B47724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2AE154F-9746-255B-6E74-DA0E7D89FC3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063ACAE-9035-ED11-464C-8D3D5F0E8C6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0F39C60E-D4DE-4676-0D26-BF7E870D967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23C4035D-A9BC-180C-0D27-6F54EF9C163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8335295-730B-3DF6-0D05-877AC541FE7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F0ED18C-123E-65B1-F968-6526459E3DC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25299B16-CE97-314B-9945-67A898A95F5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7433560A-F7B9-6A1C-C9F6-AC4443924ED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0654699-15E7-C33E-3C87-274D54E925C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E60E2B0-D4C7-F62E-C545-218D2D64D46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0A3B7CA4-3FBD-810C-4783-976F1B91DBDB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6FF83078-1C6F-7521-EFD6-5979C056140C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CFB91EEE-4239-52B0-FB90-AEBC9BED265D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9F06488F-217D-278E-3ED6-458E4FC3C9B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97EDC9D7-8D8F-5019-5784-1B638AAE4A4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0F3AF68B-AA37-9E8E-39F7-11FCD7849836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EA56E5B-15D8-89BB-45A8-AF6AF27C1B3B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B9D7D2ED-01CC-544A-1A59-15B9EA2819C5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FBC9CF32-0447-A455-D1C5-200516F03FF7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903E4B1-2355-61BE-C846-72085624B03F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D2E98632-8E79-F247-E24A-4E5E27847323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005CFBB0-273A-1DC8-F118-D445BB8F1CB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37D6674B-2281-9361-9BA3-344636DFEC43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398361A5-B116-A2C3-8C20-670429A38EE0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C2771A86-5249-34A7-916D-AA8FF07F26C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27E3232A-6F61-2D75-08C5-72E48E4A6746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91C3816C-5862-06F7-66AC-1A1B32AE42F4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9C60C511-3683-5B2B-7278-093427B77957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0ADE3A7A-8714-248C-5FDE-5DA81049D3FE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97A1079C-BA0A-3ED0-564F-92A7B0117BCE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381566991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6EF93-A8CD-406C-9ECC-A4F025B33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September</a:t>
            </a:r>
          </a:p>
        </p:txBody>
      </p:sp>
      <p:sp>
        <p:nvSpPr>
          <p:cNvPr id="4" name="Picture Placeholder 3" descr="Picture placeholder">
            <a:extLst>
              <a:ext uri="{FF2B5EF4-FFF2-40B4-BE49-F238E27FC236}">
                <a16:creationId xmlns:a16="http://schemas.microsoft.com/office/drawing/2014/main" id="{1F7816FE-8388-D0F9-E2F4-211B8B9B290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 descr="Picture placeholder">
            <a:extLst>
              <a:ext uri="{FF2B5EF4-FFF2-40B4-BE49-F238E27FC236}">
                <a16:creationId xmlns:a16="http://schemas.microsoft.com/office/drawing/2014/main" id="{D457CC5E-89F0-80BF-14CD-FDCAACBBA4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C8D016-293A-675F-36BA-36E54BDC25E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69D7416-896C-2109-9D76-D845026F56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14AE9EC-73F6-B1B7-5CEE-7767CB1431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0EE2FCA-AB85-2243-F33A-378993BC3B5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2F10A2A-2E87-E400-B3DE-AB156CFD96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F8E9913-1EA7-435C-2387-19D3FD45036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BEAD25C-D72F-84D9-3D5D-59B02690FAE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E381DF4-747A-0DB9-8C9F-EA8D9D20B32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F2BFAE7-B49D-1D5E-A15F-B1CFDD0C598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C0BE622-00AD-B018-E3F5-39E2AD7AB23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05B793C-88C4-2151-F4FB-6F32950ED1E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152C3E7-5F94-2D3F-5A7B-CB75701EEC5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41B85A2-D9E3-61C7-506C-DF5155532D7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DBBCFDB-0C3F-DA54-9FAF-9944814FBDB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B63C80B-92ED-6452-031C-464C8B430AD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D8067F6-0845-045C-5E13-698BD88C43F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D4A9D2DC-47E7-B9A7-9898-5CD87348581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AF0AF3A-8485-58D3-54CE-F2FC6E40DBC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423DF98-A159-C402-DFBD-83DFA1F505D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62609CA1-D870-7338-AA6A-3BF4BB3D0EDF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1DDD1647-796E-BE9D-DFAC-4576D391B9D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11DCAA0-F4BE-7E67-5825-56574005179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DAEE63E-27F0-F4DD-98B8-F3A899D3793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6E550911-7978-15CF-CA9D-FE2745F42737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E5631DF8-CA2F-4F25-5A1D-8202BF060D8D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CAF6EDF7-01F0-88AA-8E01-E5FB41241516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E25A8A2-E800-AC2D-2A9D-0D84A2DFC516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897FA224-BC06-481C-3444-621D6FEEDC1E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115071D4-9791-6D36-75FB-31F7BEF33FF4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569B175-C801-E38D-1C47-989B91A63735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EE55C987-E5D4-70A0-CA58-6673DFB5DA7A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8532BBA3-6841-2DD0-1019-79E1080238BB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D1FAC93C-8854-9CE1-B3AD-C9E5BD1098AC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0A4D5BC8-816E-ABDE-1CA4-A59805471495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5517F98-7599-B013-D44C-4D2E831E65B1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705420EF-D75F-1309-2226-189331725952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C00F8A21-21E6-DE37-1CA7-EB009F6DB346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AD681AE1-C0AE-10E7-B226-154CFE851630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644BE5D-6E30-75B0-A3D7-66B164FFA109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F567D1A8-362E-2B8F-1644-80E0AC6E9809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Text Placeholder 90">
            <a:extLst>
              <a:ext uri="{FF2B5EF4-FFF2-40B4-BE49-F238E27FC236}">
                <a16:creationId xmlns:a16="http://schemas.microsoft.com/office/drawing/2014/main" id="{FA75C9C6-5F2E-328F-2B41-30C77F0834A8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Text Placeholder 91">
            <a:extLst>
              <a:ext uri="{FF2B5EF4-FFF2-40B4-BE49-F238E27FC236}">
                <a16:creationId xmlns:a16="http://schemas.microsoft.com/office/drawing/2014/main" id="{06D39CE2-2ED8-419A-3A89-59F90AF5E93F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0" name="Instructional Text"/>
          <p:cNvSpPr/>
          <p:nvPr/>
        </p:nvSpPr>
        <p:spPr>
          <a:xfrm>
            <a:off x="9296400" y="-26670"/>
            <a:ext cx="1143000" cy="6858000"/>
          </a:xfrm>
          <a:prstGeom prst="roundRect">
            <a:avLst>
              <a:gd name="adj" fmla="val 679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lang="en-US" sz="1100" b="1" i="1" baseline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You can print this template to use as a wall calendar.</a:t>
            </a:r>
            <a:r>
              <a:rPr lang="en-US" sz="1100" b="1" i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You can also copy the slide for any month to add to your own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79027577"/>
      </p:ext>
    </p:extLst>
  </p:cSld>
  <p:clrMapOvr>
    <a:masterClrMapping/>
  </p:clrMapOvr>
</p:sld>
</file>

<file path=ppt/theme/theme11.xml><?xml version="1.0" encoding="utf-8"?>
<a:theme xmlns:a="http://schemas.openxmlformats.org/drawingml/2006/main" name="Family Calendar 2014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386204_win32_v2" id="{45706E95-D803-4838-B105-587BAAD4A503}" vid="{732F83CA-992D-4467-8558-FA1958631793}"/>
    </a:ext>
  </a:extLst>
</a:theme>
</file>

<file path=ppt/theme/theme2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3.xml><?xml version="1.0" encoding="utf-8"?>
<ds:datastoreItem xmlns:ds="http://schemas.openxmlformats.org/officeDocument/2006/customXml" ds:itemID="{5D52D497-BB1A-4A98-A8C6-1D134371369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2.xml><?xml version="1.0" encoding="utf-8"?>
<ds:datastoreItem xmlns:ds="http://schemas.openxmlformats.org/officeDocument/2006/customXml" ds:itemID="{010CE9DD-EB4D-4BD0-BD1E-525B62B15F4E}">
  <ds:schemaRefs>
    <ds:schemaRef ds:uri="http://schemas.microsoft.com/sharepoint/v3/contenttype/forms"/>
  </ds:schemaRefs>
</ds:datastoreItem>
</file>

<file path=customXml/itemProps31.xml><?xml version="1.0" encoding="utf-8"?>
<ds:datastoreItem xmlns:ds="http://schemas.openxmlformats.org/officeDocument/2006/customXml" ds:itemID="{EBAEF8B3-C672-4C04-A814-4DC7AA459C08}"/>
</file>

<file path=docMetadata/LabelInfo.xml><?xml version="1.0" encoding="utf-8"?>
<clbl:labelList xmlns:clbl="http://schemas.microsoft.com/office/2020/mipLabelMetadata"/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375</ap:Words>
  <ap:Application>Microsoft Office PowerPoint</ap:Application>
  <ap:PresentationFormat>On-screen Show (4:3)</ap:PresentationFormat>
  <ap:Paragraphs>37</ap:Paragraphs>
  <ap:Slides>12</ap:Slides>
  <ap:Notes>0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ap:HeadingPairs>
  <ap:TitlesOfParts>
    <vt:vector baseType="lpstr" size="15">
      <vt:lpstr>Arial</vt:lpstr>
      <vt:lpstr>Euphemia</vt:lpstr>
      <vt:lpstr>Family Calendar 2014</vt:lpstr>
      <vt:lpstr>January</vt:lpstr>
      <vt:lpstr>February</vt:lpstr>
      <vt:lpstr>March</vt:lpstr>
      <vt:lpstr>April</vt:lpstr>
      <vt:lpstr>May</vt:lpstr>
      <vt:lpstr>June</vt:lpstr>
      <vt:lpstr>July</vt:lpstr>
      <vt:lpstr>August</vt:lpstr>
      <vt:lpstr>September</vt:lpstr>
      <vt:lpstr>October</vt:lpstr>
      <vt:lpstr>November</vt:lpstr>
      <vt:lpstr>December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2021-11-12T00:08:54Z</dcterms:created>
  <dcterms:modified xsi:type="dcterms:W3CDTF">2023-12-07T06:51:12Z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